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256" r:id="rId2"/>
    <p:sldId id="257" r:id="rId3"/>
    <p:sldId id="258" r:id="rId4"/>
    <p:sldId id="259" r:id="rId5"/>
    <p:sldId id="260" r:id="rId6"/>
    <p:sldId id="261" r:id="rId7"/>
    <p:sldId id="262" r:id="rId8"/>
    <p:sldId id="269" r:id="rId9"/>
    <p:sldId id="265" r:id="rId10"/>
    <p:sldId id="266" r:id="rId11"/>
    <p:sldId id="267" r:id="rId12"/>
    <p:sldId id="268" r:id="rId13"/>
    <p:sldId id="271" r:id="rId14"/>
    <p:sldId id="272" r:id="rId15"/>
    <p:sldId id="263" r:id="rId16"/>
    <p:sldId id="27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pl-PL"/>
              <a:t>Kliknij, aby edytować styl</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805FA9AE-5FF4-4D79-906D-CABC1F69890C}" type="datetimeFigureOut">
              <a:rPr lang="pl-PL" smtClean="0"/>
              <a:t>08.02.2021</a:t>
            </a:fld>
            <a:endParaRPr lang="pl-PL"/>
          </a:p>
        </p:txBody>
      </p:sp>
      <p:sp>
        <p:nvSpPr>
          <p:cNvPr id="5" name="Footer Placeholder 4"/>
          <p:cNvSpPr>
            <a:spLocks noGrp="1"/>
          </p:cNvSpPr>
          <p:nvPr>
            <p:ph type="ftr" sz="quarter" idx="11"/>
          </p:nvPr>
        </p:nvSpPr>
        <p:spPr>
          <a:xfrm>
            <a:off x="1371600" y="4323845"/>
            <a:ext cx="6400800" cy="365125"/>
          </a:xfrm>
        </p:spPr>
        <p:txBody>
          <a:bodyPr/>
          <a:lstStyle/>
          <a:p>
            <a:endParaRPr lang="pl-PL"/>
          </a:p>
        </p:txBody>
      </p:sp>
      <p:sp>
        <p:nvSpPr>
          <p:cNvPr id="6" name="Slide Number Placeholder 5"/>
          <p:cNvSpPr>
            <a:spLocks noGrp="1"/>
          </p:cNvSpPr>
          <p:nvPr>
            <p:ph type="sldNum" sz="quarter" idx="12"/>
          </p:nvPr>
        </p:nvSpPr>
        <p:spPr>
          <a:xfrm>
            <a:off x="8077200" y="1430866"/>
            <a:ext cx="2743200" cy="365125"/>
          </a:xfrm>
        </p:spPr>
        <p:txBody>
          <a:bodyPr/>
          <a:lstStyle/>
          <a:p>
            <a:fld id="{356B1627-1129-48C7-8605-2A2DEAC1E3C0}" type="slidenum">
              <a:rPr lang="pl-PL" smtClean="0"/>
              <a:t>‹#›</a:t>
            </a:fld>
            <a:endParaRPr lang="pl-PL"/>
          </a:p>
        </p:txBody>
      </p:sp>
    </p:spTree>
    <p:extLst>
      <p:ext uri="{BB962C8B-B14F-4D97-AF65-F5344CB8AC3E}">
        <p14:creationId xmlns:p14="http://schemas.microsoft.com/office/powerpoint/2010/main" val="1876361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805FA9AE-5FF4-4D79-906D-CABC1F69890C}" type="datetimeFigureOut">
              <a:rPr lang="pl-PL" smtClean="0"/>
              <a:t>08.02.2021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356B1627-1129-48C7-8605-2A2DEAC1E3C0}" type="slidenum">
              <a:rPr lang="pl-PL" smtClean="0"/>
              <a:t>‹#›</a:t>
            </a:fld>
            <a:endParaRPr lang="pl-PL"/>
          </a:p>
        </p:txBody>
      </p:sp>
    </p:spTree>
    <p:extLst>
      <p:ext uri="{BB962C8B-B14F-4D97-AF65-F5344CB8AC3E}">
        <p14:creationId xmlns:p14="http://schemas.microsoft.com/office/powerpoint/2010/main" val="2080072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ytuł i podpis">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pl-PL"/>
              <a:t>Kliknij, aby edytować styl</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805FA9AE-5FF4-4D79-906D-CABC1F69890C}" type="datetimeFigureOut">
              <a:rPr lang="pl-PL" smtClean="0"/>
              <a:t>08.02.2021</a:t>
            </a:fld>
            <a:endParaRPr lang="pl-PL"/>
          </a:p>
        </p:txBody>
      </p:sp>
      <p:sp>
        <p:nvSpPr>
          <p:cNvPr id="6" name="Footer Placeholder 5"/>
          <p:cNvSpPr>
            <a:spLocks noGrp="1"/>
          </p:cNvSpPr>
          <p:nvPr>
            <p:ph type="ftr" sz="quarter" idx="11"/>
          </p:nvPr>
        </p:nvSpPr>
        <p:spPr>
          <a:xfrm>
            <a:off x="685800" y="379941"/>
            <a:ext cx="6991492" cy="365125"/>
          </a:xfrm>
        </p:spPr>
        <p:txBody>
          <a:bodyPr/>
          <a:lstStyle/>
          <a:p>
            <a:endParaRPr lang="pl-PL"/>
          </a:p>
        </p:txBody>
      </p:sp>
      <p:sp>
        <p:nvSpPr>
          <p:cNvPr id="7" name="Slide Number Placeholder 6"/>
          <p:cNvSpPr>
            <a:spLocks noGrp="1"/>
          </p:cNvSpPr>
          <p:nvPr>
            <p:ph type="sldNum" sz="quarter" idx="12"/>
          </p:nvPr>
        </p:nvSpPr>
        <p:spPr>
          <a:xfrm>
            <a:off x="10862452" y="381000"/>
            <a:ext cx="643748" cy="365125"/>
          </a:xfrm>
        </p:spPr>
        <p:txBody>
          <a:bodyPr/>
          <a:lstStyle/>
          <a:p>
            <a:fld id="{356B1627-1129-48C7-8605-2A2DEAC1E3C0}" type="slidenum">
              <a:rPr lang="pl-PL" smtClean="0"/>
              <a:t>‹#›</a:t>
            </a:fld>
            <a:endParaRPr lang="pl-PL"/>
          </a:p>
        </p:txBody>
      </p:sp>
    </p:spTree>
    <p:extLst>
      <p:ext uri="{BB962C8B-B14F-4D97-AF65-F5344CB8AC3E}">
        <p14:creationId xmlns:p14="http://schemas.microsoft.com/office/powerpoint/2010/main" val="4184414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Oferta z podpisem">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pl-PL"/>
              <a:t>Kliknij, aby edytować styl</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805FA9AE-5FF4-4D79-906D-CABC1F69890C}" type="datetimeFigureOut">
              <a:rPr lang="pl-PL" smtClean="0"/>
              <a:t>08.02.2021</a:t>
            </a:fld>
            <a:endParaRPr lang="pl-PL"/>
          </a:p>
        </p:txBody>
      </p:sp>
      <p:sp>
        <p:nvSpPr>
          <p:cNvPr id="6" name="Footer Placeholder 5"/>
          <p:cNvSpPr>
            <a:spLocks noGrp="1"/>
          </p:cNvSpPr>
          <p:nvPr>
            <p:ph type="ftr" sz="quarter" idx="11"/>
          </p:nvPr>
        </p:nvSpPr>
        <p:spPr>
          <a:xfrm>
            <a:off x="685800" y="379941"/>
            <a:ext cx="6991492" cy="365125"/>
          </a:xfrm>
        </p:spPr>
        <p:txBody>
          <a:bodyPr/>
          <a:lstStyle/>
          <a:p>
            <a:endParaRPr lang="pl-PL"/>
          </a:p>
        </p:txBody>
      </p:sp>
      <p:sp>
        <p:nvSpPr>
          <p:cNvPr id="7" name="Slide Number Placeholder 6"/>
          <p:cNvSpPr>
            <a:spLocks noGrp="1"/>
          </p:cNvSpPr>
          <p:nvPr>
            <p:ph type="sldNum" sz="quarter" idx="12"/>
          </p:nvPr>
        </p:nvSpPr>
        <p:spPr>
          <a:xfrm>
            <a:off x="10862452" y="381000"/>
            <a:ext cx="643748" cy="365125"/>
          </a:xfrm>
        </p:spPr>
        <p:txBody>
          <a:bodyPr/>
          <a:lstStyle/>
          <a:p>
            <a:fld id="{356B1627-1129-48C7-8605-2A2DEAC1E3C0}" type="slidenum">
              <a:rPr lang="pl-PL" smtClean="0"/>
              <a:t>‹#›</a:t>
            </a:fld>
            <a:endParaRPr lang="pl-PL"/>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289409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Karta nazwy">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pl-PL"/>
              <a:t>Kliknij, aby edytować styl</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805FA9AE-5FF4-4D79-906D-CABC1F69890C}" type="datetimeFigureOut">
              <a:rPr lang="pl-PL" smtClean="0"/>
              <a:t>08.02.2021</a:t>
            </a:fld>
            <a:endParaRPr lang="pl-PL"/>
          </a:p>
        </p:txBody>
      </p:sp>
      <p:sp>
        <p:nvSpPr>
          <p:cNvPr id="6" name="Footer Placeholder 5"/>
          <p:cNvSpPr>
            <a:spLocks noGrp="1"/>
          </p:cNvSpPr>
          <p:nvPr>
            <p:ph type="ftr" sz="quarter" idx="11"/>
          </p:nvPr>
        </p:nvSpPr>
        <p:spPr>
          <a:xfrm>
            <a:off x="685800" y="378883"/>
            <a:ext cx="6991492" cy="365125"/>
          </a:xfrm>
        </p:spPr>
        <p:txBody>
          <a:bodyPr/>
          <a:lstStyle/>
          <a:p>
            <a:endParaRPr lang="pl-PL"/>
          </a:p>
        </p:txBody>
      </p:sp>
      <p:sp>
        <p:nvSpPr>
          <p:cNvPr id="7" name="Slide Number Placeholder 6"/>
          <p:cNvSpPr>
            <a:spLocks noGrp="1"/>
          </p:cNvSpPr>
          <p:nvPr>
            <p:ph type="sldNum" sz="quarter" idx="12"/>
          </p:nvPr>
        </p:nvSpPr>
        <p:spPr>
          <a:xfrm>
            <a:off x="10862452" y="381000"/>
            <a:ext cx="643748" cy="365125"/>
          </a:xfrm>
        </p:spPr>
        <p:txBody>
          <a:bodyPr/>
          <a:lstStyle/>
          <a:p>
            <a:fld id="{356B1627-1129-48C7-8605-2A2DEAC1E3C0}" type="slidenum">
              <a:rPr lang="pl-PL" smtClean="0"/>
              <a:t>‹#›</a:t>
            </a:fld>
            <a:endParaRPr lang="pl-PL"/>
          </a:p>
        </p:txBody>
      </p:sp>
    </p:spTree>
    <p:extLst>
      <p:ext uri="{BB962C8B-B14F-4D97-AF65-F5344CB8AC3E}">
        <p14:creationId xmlns:p14="http://schemas.microsoft.com/office/powerpoint/2010/main" val="4208245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pl-PL"/>
              <a:t>Kliknij, aby edytować styl</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3" name="Date Placeholder 2"/>
          <p:cNvSpPr>
            <a:spLocks noGrp="1"/>
          </p:cNvSpPr>
          <p:nvPr>
            <p:ph type="dt" sz="half" idx="10"/>
          </p:nvPr>
        </p:nvSpPr>
        <p:spPr/>
        <p:txBody>
          <a:bodyPr/>
          <a:lstStyle/>
          <a:p>
            <a:fld id="{805FA9AE-5FF4-4D79-906D-CABC1F69890C}" type="datetimeFigureOut">
              <a:rPr lang="pl-PL" smtClean="0"/>
              <a:t>08.02.2021</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356B1627-1129-48C7-8605-2A2DEAC1E3C0}" type="slidenum">
              <a:rPr lang="pl-PL" smtClean="0"/>
              <a:t>‹#›</a:t>
            </a:fld>
            <a:endParaRPr lang="pl-PL"/>
          </a:p>
        </p:txBody>
      </p:sp>
    </p:spTree>
    <p:extLst>
      <p:ext uri="{BB962C8B-B14F-4D97-AF65-F5344CB8AC3E}">
        <p14:creationId xmlns:p14="http://schemas.microsoft.com/office/powerpoint/2010/main" val="712553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pl-PL"/>
              <a:t>Kliknij, aby edytować styl</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3" name="Date Placeholder 2"/>
          <p:cNvSpPr>
            <a:spLocks noGrp="1"/>
          </p:cNvSpPr>
          <p:nvPr>
            <p:ph type="dt" sz="half" idx="10"/>
          </p:nvPr>
        </p:nvSpPr>
        <p:spPr/>
        <p:txBody>
          <a:bodyPr/>
          <a:lstStyle/>
          <a:p>
            <a:fld id="{805FA9AE-5FF4-4D79-906D-CABC1F69890C}" type="datetimeFigureOut">
              <a:rPr lang="pl-PL" smtClean="0"/>
              <a:t>08.02.2021</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356B1627-1129-48C7-8605-2A2DEAC1E3C0}" type="slidenum">
              <a:rPr lang="pl-PL" smtClean="0"/>
              <a:t>‹#›</a:t>
            </a:fld>
            <a:endParaRPr lang="pl-PL"/>
          </a:p>
        </p:txBody>
      </p:sp>
    </p:spTree>
    <p:extLst>
      <p:ext uri="{BB962C8B-B14F-4D97-AF65-F5344CB8AC3E}">
        <p14:creationId xmlns:p14="http://schemas.microsoft.com/office/powerpoint/2010/main" val="3168216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805FA9AE-5FF4-4D79-906D-CABC1F69890C}" type="datetimeFigureOut">
              <a:rPr lang="pl-PL" smtClean="0"/>
              <a:t>08.02.2021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56B1627-1129-48C7-8605-2A2DEAC1E3C0}" type="slidenum">
              <a:rPr lang="pl-PL" smtClean="0"/>
              <a:t>‹#›</a:t>
            </a:fld>
            <a:endParaRPr lang="pl-PL"/>
          </a:p>
        </p:txBody>
      </p:sp>
    </p:spTree>
    <p:extLst>
      <p:ext uri="{BB962C8B-B14F-4D97-AF65-F5344CB8AC3E}">
        <p14:creationId xmlns:p14="http://schemas.microsoft.com/office/powerpoint/2010/main" val="81549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pl-PL"/>
              <a:t>Kliknij, aby edytować styl</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805FA9AE-5FF4-4D79-906D-CABC1F69890C}" type="datetimeFigureOut">
              <a:rPr lang="pl-PL" smtClean="0"/>
              <a:t>08.02.2021</a:t>
            </a:fld>
            <a:endParaRPr lang="pl-PL"/>
          </a:p>
        </p:txBody>
      </p:sp>
      <p:sp>
        <p:nvSpPr>
          <p:cNvPr id="5" name="Footer Placeholder 4"/>
          <p:cNvSpPr>
            <a:spLocks noGrp="1"/>
          </p:cNvSpPr>
          <p:nvPr>
            <p:ph type="ftr" sz="quarter" idx="11"/>
          </p:nvPr>
        </p:nvSpPr>
        <p:spPr>
          <a:xfrm>
            <a:off x="685800" y="381000"/>
            <a:ext cx="6991492" cy="365125"/>
          </a:xfrm>
        </p:spPr>
        <p:txBody>
          <a:bodyPr/>
          <a:lstStyle/>
          <a:p>
            <a:endParaRPr lang="pl-PL"/>
          </a:p>
        </p:txBody>
      </p:sp>
      <p:sp>
        <p:nvSpPr>
          <p:cNvPr id="6" name="Slide Number Placeholder 5"/>
          <p:cNvSpPr>
            <a:spLocks noGrp="1"/>
          </p:cNvSpPr>
          <p:nvPr>
            <p:ph type="sldNum" sz="quarter" idx="12"/>
          </p:nvPr>
        </p:nvSpPr>
        <p:spPr>
          <a:xfrm>
            <a:off x="10862452" y="381000"/>
            <a:ext cx="643748" cy="365125"/>
          </a:xfrm>
        </p:spPr>
        <p:txBody>
          <a:bodyPr/>
          <a:lstStyle/>
          <a:p>
            <a:fld id="{356B1627-1129-48C7-8605-2A2DEAC1E3C0}" type="slidenum">
              <a:rPr lang="pl-PL" smtClean="0"/>
              <a:t>‹#›</a:t>
            </a:fld>
            <a:endParaRPr lang="pl-PL"/>
          </a:p>
        </p:txBody>
      </p:sp>
    </p:spTree>
    <p:extLst>
      <p:ext uri="{BB962C8B-B14F-4D97-AF65-F5344CB8AC3E}">
        <p14:creationId xmlns:p14="http://schemas.microsoft.com/office/powerpoint/2010/main" val="4281303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805FA9AE-5FF4-4D79-906D-CABC1F69890C}" type="datetimeFigureOut">
              <a:rPr lang="pl-PL" smtClean="0"/>
              <a:t>08.02.2021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56B1627-1129-48C7-8605-2A2DEAC1E3C0}" type="slidenum">
              <a:rPr lang="pl-PL" smtClean="0"/>
              <a:t>‹#›</a:t>
            </a:fld>
            <a:endParaRPr lang="pl-PL"/>
          </a:p>
        </p:txBody>
      </p:sp>
    </p:spTree>
    <p:extLst>
      <p:ext uri="{BB962C8B-B14F-4D97-AF65-F5344CB8AC3E}">
        <p14:creationId xmlns:p14="http://schemas.microsoft.com/office/powerpoint/2010/main" val="171710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pl-PL"/>
              <a:t>Kliknij, aby edytować styl</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805FA9AE-5FF4-4D79-906D-CABC1F69890C}" type="datetimeFigureOut">
              <a:rPr lang="pl-PL" smtClean="0"/>
              <a:t>08.02.2021</a:t>
            </a:fld>
            <a:endParaRPr lang="pl-PL"/>
          </a:p>
        </p:txBody>
      </p:sp>
      <p:sp>
        <p:nvSpPr>
          <p:cNvPr id="5" name="Footer Placeholder 4"/>
          <p:cNvSpPr>
            <a:spLocks noGrp="1"/>
          </p:cNvSpPr>
          <p:nvPr>
            <p:ph type="ftr" sz="quarter" idx="11"/>
          </p:nvPr>
        </p:nvSpPr>
        <p:spPr>
          <a:xfrm>
            <a:off x="685800" y="381001"/>
            <a:ext cx="6991492" cy="364065"/>
          </a:xfrm>
        </p:spPr>
        <p:txBody>
          <a:bodyPr/>
          <a:lstStyle/>
          <a:p>
            <a:endParaRPr lang="pl-PL"/>
          </a:p>
        </p:txBody>
      </p:sp>
      <p:sp>
        <p:nvSpPr>
          <p:cNvPr id="6" name="Slide Number Placeholder 5"/>
          <p:cNvSpPr>
            <a:spLocks noGrp="1"/>
          </p:cNvSpPr>
          <p:nvPr>
            <p:ph type="sldNum" sz="quarter" idx="12"/>
          </p:nvPr>
        </p:nvSpPr>
        <p:spPr>
          <a:xfrm>
            <a:off x="10862452" y="381000"/>
            <a:ext cx="643748" cy="365125"/>
          </a:xfrm>
        </p:spPr>
        <p:txBody>
          <a:bodyPr/>
          <a:lstStyle/>
          <a:p>
            <a:fld id="{356B1627-1129-48C7-8605-2A2DEAC1E3C0}" type="slidenum">
              <a:rPr lang="pl-PL" smtClean="0"/>
              <a:t>‹#›</a:t>
            </a:fld>
            <a:endParaRPr lang="pl-PL"/>
          </a:p>
        </p:txBody>
      </p:sp>
    </p:spTree>
    <p:extLst>
      <p:ext uri="{BB962C8B-B14F-4D97-AF65-F5344CB8AC3E}">
        <p14:creationId xmlns:p14="http://schemas.microsoft.com/office/powerpoint/2010/main" val="555977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805FA9AE-5FF4-4D79-906D-CABC1F69890C}" type="datetimeFigureOut">
              <a:rPr lang="pl-PL" smtClean="0"/>
              <a:t>08.02.2021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356B1627-1129-48C7-8605-2A2DEAC1E3C0}" type="slidenum">
              <a:rPr lang="pl-PL" smtClean="0"/>
              <a:t>‹#›</a:t>
            </a:fld>
            <a:endParaRPr lang="pl-PL"/>
          </a:p>
        </p:txBody>
      </p:sp>
    </p:spTree>
    <p:extLst>
      <p:ext uri="{BB962C8B-B14F-4D97-AF65-F5344CB8AC3E}">
        <p14:creationId xmlns:p14="http://schemas.microsoft.com/office/powerpoint/2010/main" val="1948840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pl-PL"/>
              <a:t>Kliknij, aby edytować styl</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685800" y="3132666"/>
            <a:ext cx="5311775" cy="3086019"/>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172200" y="3132666"/>
            <a:ext cx="5334000" cy="3086019"/>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805FA9AE-5FF4-4D79-906D-CABC1F69890C}" type="datetimeFigureOut">
              <a:rPr lang="pl-PL" smtClean="0"/>
              <a:t>08.02.2021</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356B1627-1129-48C7-8605-2A2DEAC1E3C0}" type="slidenum">
              <a:rPr lang="pl-PL" smtClean="0"/>
              <a:t>‹#›</a:t>
            </a:fld>
            <a:endParaRPr lang="pl-PL"/>
          </a:p>
        </p:txBody>
      </p:sp>
    </p:spTree>
    <p:extLst>
      <p:ext uri="{BB962C8B-B14F-4D97-AF65-F5344CB8AC3E}">
        <p14:creationId xmlns:p14="http://schemas.microsoft.com/office/powerpoint/2010/main" val="2838276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805FA9AE-5FF4-4D79-906D-CABC1F69890C}" type="datetimeFigureOut">
              <a:rPr lang="pl-PL" smtClean="0"/>
              <a:t>08.02.2021</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356B1627-1129-48C7-8605-2A2DEAC1E3C0}" type="slidenum">
              <a:rPr lang="pl-PL" smtClean="0"/>
              <a:t>‹#›</a:t>
            </a:fld>
            <a:endParaRPr lang="pl-PL"/>
          </a:p>
        </p:txBody>
      </p:sp>
    </p:spTree>
    <p:extLst>
      <p:ext uri="{BB962C8B-B14F-4D97-AF65-F5344CB8AC3E}">
        <p14:creationId xmlns:p14="http://schemas.microsoft.com/office/powerpoint/2010/main" val="940221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5FA9AE-5FF4-4D79-906D-CABC1F69890C}" type="datetimeFigureOut">
              <a:rPr lang="pl-PL" smtClean="0"/>
              <a:t>08.02.2021</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356B1627-1129-48C7-8605-2A2DEAC1E3C0}" type="slidenum">
              <a:rPr lang="pl-PL" smtClean="0"/>
              <a:t>‹#›</a:t>
            </a:fld>
            <a:endParaRPr lang="pl-PL"/>
          </a:p>
        </p:txBody>
      </p:sp>
    </p:spTree>
    <p:extLst>
      <p:ext uri="{BB962C8B-B14F-4D97-AF65-F5344CB8AC3E}">
        <p14:creationId xmlns:p14="http://schemas.microsoft.com/office/powerpoint/2010/main" val="4139882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pl-PL"/>
              <a:t>Kliknij, aby edytować styl</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805FA9AE-5FF4-4D79-906D-CABC1F69890C}" type="datetimeFigureOut">
              <a:rPr lang="pl-PL" smtClean="0"/>
              <a:t>08.02.2021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356B1627-1129-48C7-8605-2A2DEAC1E3C0}" type="slidenum">
              <a:rPr lang="pl-PL" smtClean="0"/>
              <a:t>‹#›</a:t>
            </a:fld>
            <a:endParaRPr lang="pl-PL"/>
          </a:p>
        </p:txBody>
      </p:sp>
    </p:spTree>
    <p:extLst>
      <p:ext uri="{BB962C8B-B14F-4D97-AF65-F5344CB8AC3E}">
        <p14:creationId xmlns:p14="http://schemas.microsoft.com/office/powerpoint/2010/main" val="719359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805FA9AE-5FF4-4D79-906D-CABC1F69890C}" type="datetimeFigureOut">
              <a:rPr lang="pl-PL" smtClean="0"/>
              <a:t>08.02.2021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356B1627-1129-48C7-8605-2A2DEAC1E3C0}" type="slidenum">
              <a:rPr lang="pl-PL" smtClean="0"/>
              <a:t>‹#›</a:t>
            </a:fld>
            <a:endParaRPr lang="pl-PL"/>
          </a:p>
        </p:txBody>
      </p:sp>
    </p:spTree>
    <p:extLst>
      <p:ext uri="{BB962C8B-B14F-4D97-AF65-F5344CB8AC3E}">
        <p14:creationId xmlns:p14="http://schemas.microsoft.com/office/powerpoint/2010/main" val="2940148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05FA9AE-5FF4-4D79-906D-CABC1F69890C}" type="datetimeFigureOut">
              <a:rPr lang="pl-PL" smtClean="0"/>
              <a:t>08.02.2021</a:t>
            </a:fld>
            <a:endParaRPr lang="pl-PL"/>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56B1627-1129-48C7-8605-2A2DEAC1E3C0}" type="slidenum">
              <a:rPr lang="pl-PL" smtClean="0"/>
              <a:t>‹#›</a:t>
            </a:fld>
            <a:endParaRPr lang="pl-PL"/>
          </a:p>
        </p:txBody>
      </p:sp>
    </p:spTree>
    <p:extLst>
      <p:ext uri="{BB962C8B-B14F-4D97-AF65-F5344CB8AC3E}">
        <p14:creationId xmlns:p14="http://schemas.microsoft.com/office/powerpoint/2010/main" val="37165666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slide" Target="slide11.xml"/><Relationship Id="rId5" Type="http://schemas.openxmlformats.org/officeDocument/2006/relationships/image" Target="../media/image5.png"/><Relationship Id="rId4" Type="http://schemas.openxmlformats.org/officeDocument/2006/relationships/slide" Target="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slide" Target="slide12.xml"/><Relationship Id="rId5" Type="http://schemas.openxmlformats.org/officeDocument/2006/relationships/image" Target="../media/image5.png"/><Relationship Id="rId4" Type="http://schemas.openxmlformats.org/officeDocument/2006/relationships/slide" Target="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slide" Target="slide13.xml"/><Relationship Id="rId5" Type="http://schemas.openxmlformats.org/officeDocument/2006/relationships/image" Target="../media/image5.png"/><Relationship Id="rId4" Type="http://schemas.openxmlformats.org/officeDocument/2006/relationships/slide" Target="slide11.xml"/></Relationships>
</file>

<file path=ppt/slides/_rels/slide1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audio" Target="../media/audio1.wav"/><Relationship Id="rId1" Type="http://schemas.openxmlformats.org/officeDocument/2006/relationships/slideLayout" Target="../slideLayouts/slideLayout4.xml"/><Relationship Id="rId5" Type="http://schemas.openxmlformats.org/officeDocument/2006/relationships/slide" Target="slide14.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hyperlink" Target="http://www.serducho.pl/kocham_cie/kocham-w-innych-jezykach.htm" TargetMode="External"/><Relationship Id="rId7" Type="http://schemas.openxmlformats.org/officeDocument/2006/relationships/slide" Target="slide15.xml"/><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slide" Target="slide13.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hyperlink" Target="https://www.youtube.com/watch?v=hHx7qyFufYc" TargetMode="External"/><Relationship Id="rId18" Type="http://schemas.openxmlformats.org/officeDocument/2006/relationships/image" Target="../media/image24.png"/><Relationship Id="rId3" Type="http://schemas.openxmlformats.org/officeDocument/2006/relationships/hyperlink" Target="https://www.youtube.com/watch?v=r_ADtyQqTSc" TargetMode="External"/><Relationship Id="rId7" Type="http://schemas.openxmlformats.org/officeDocument/2006/relationships/hyperlink" Target="https://www.youtube.com/watch?v=IFAF3NYM_KI" TargetMode="External"/><Relationship Id="rId12" Type="http://schemas.openxmlformats.org/officeDocument/2006/relationships/image" Target="../media/image21.png"/><Relationship Id="rId17" Type="http://schemas.openxmlformats.org/officeDocument/2006/relationships/hyperlink" Target="https://www.youtube.com/watch?v=2Vv-BfVoq4g" TargetMode="External"/><Relationship Id="rId2" Type="http://schemas.openxmlformats.org/officeDocument/2006/relationships/audio" Target="../media/audio1.wav"/><Relationship Id="rId16"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hyperlink" Target="https://www.youtube.com/watch?v=94MHIeeGwys" TargetMode="External"/><Relationship Id="rId5" Type="http://schemas.openxmlformats.org/officeDocument/2006/relationships/hyperlink" Target="https://www.youtube.com/watch?v=PVjiKRfKpPI" TargetMode="External"/><Relationship Id="rId15" Type="http://schemas.openxmlformats.org/officeDocument/2006/relationships/hyperlink" Target="https://www.youtube.com/watch?v=qZKCet3JOTc&amp;list=RDqZKCet3JOTc&amp;start_radio=1" TargetMode="External"/><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hyperlink" Target="https://www.youtube.com/watch?v=qSNV03we7Cg" TargetMode="External"/><Relationship Id="rId1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slide" Target="slide3.xml"/><Relationship Id="rId4" Type="http://schemas.openxmlformats.org/officeDocument/2006/relationships/slide" Target="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slide" Target="slide4.xml"/><Relationship Id="rId5" Type="http://schemas.openxmlformats.org/officeDocument/2006/relationships/image" Target="../media/image5.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slide" Target="slide5.xml"/><Relationship Id="rId5" Type="http://schemas.openxmlformats.org/officeDocument/2006/relationships/image" Target="../media/image5.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slide" Target="slide6.xml"/><Relationship Id="rId5" Type="http://schemas.openxmlformats.org/officeDocument/2006/relationships/image" Target="../media/image5.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slide" Target="slide5.xml"/><Relationship Id="rId5" Type="http://schemas.openxmlformats.org/officeDocument/2006/relationships/image" Target="../media/image5.png"/><Relationship Id="rId4" Type="http://schemas.openxmlformats.org/officeDocument/2006/relationships/slide" Target="slide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slide" Target="slide8.xml"/><Relationship Id="rId5" Type="http://schemas.openxmlformats.org/officeDocument/2006/relationships/image" Target="../media/image5.png"/><Relationship Id="rId4" Type="http://schemas.openxmlformats.org/officeDocument/2006/relationships/slide" Target="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slide" Target="slide9.xml"/><Relationship Id="rId5" Type="http://schemas.openxmlformats.org/officeDocument/2006/relationships/image" Target="../media/image5.png"/><Relationship Id="rId4" Type="http://schemas.openxmlformats.org/officeDocument/2006/relationships/slide" Target="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slide" Target="slide10.xml"/><Relationship Id="rId5" Type="http://schemas.openxmlformats.org/officeDocument/2006/relationships/image" Target="../media/image5.png"/><Relationship Id="rId4" Type="http://schemas.openxmlformats.org/officeDocument/2006/relationships/slide" Target="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F9912B45-017D-4253-AA76-8719C589E97A}"/>
              </a:ext>
            </a:extLst>
          </p:cNvPr>
          <p:cNvPicPr>
            <a:picLocks noChangeAspect="1"/>
          </p:cNvPicPr>
          <p:nvPr/>
        </p:nvPicPr>
        <p:blipFill>
          <a:blip r:embed="rId3"/>
          <a:stretch>
            <a:fillRect/>
          </a:stretch>
        </p:blipFill>
        <p:spPr>
          <a:xfrm>
            <a:off x="3108960" y="1655717"/>
            <a:ext cx="5791200" cy="2857500"/>
          </a:xfrm>
          <a:prstGeom prst="rect">
            <a:avLst/>
          </a:prstGeom>
        </p:spPr>
      </p:pic>
    </p:spTree>
    <p:extLst>
      <p:ext uri="{BB962C8B-B14F-4D97-AF65-F5344CB8AC3E}">
        <p14:creationId xmlns:p14="http://schemas.microsoft.com/office/powerpoint/2010/main" val="26480328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sndAc>
          <p:stSnd>
            <p:snd r:embed="rId2" name="click.wav"/>
          </p:stSnd>
        </p:sndAc>
      </p:transition>
    </mc:Choice>
    <mc:Fallback>
      <p:transition spd="slow">
        <p:fade/>
        <p:sndAc>
          <p:stSnd>
            <p:snd r:embed="rId2" name="click.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7AFB498-AD58-46C1-8A6A-FED4C022237A}"/>
              </a:ext>
            </a:extLst>
          </p:cNvPr>
          <p:cNvSpPr>
            <a:spLocks noGrp="1"/>
          </p:cNvSpPr>
          <p:nvPr>
            <p:ph type="title"/>
          </p:nvPr>
        </p:nvSpPr>
        <p:spPr>
          <a:xfrm>
            <a:off x="685800" y="764373"/>
            <a:ext cx="10820400" cy="1293028"/>
          </a:xfrm>
        </p:spPr>
        <p:txBody>
          <a:bodyPr>
            <a:normAutofit fontScale="90000"/>
          </a:bodyPr>
          <a:lstStyle/>
          <a:p>
            <a:pPr algn="ctr"/>
            <a:r>
              <a:rPr lang="pl-PL" dirty="0"/>
              <a:t>A co z osobami nie będącymi w związku?</a:t>
            </a:r>
            <a:br>
              <a:rPr lang="pl-PL" dirty="0"/>
            </a:br>
            <a:endParaRPr lang="pl-PL" dirty="0"/>
          </a:p>
        </p:txBody>
      </p:sp>
      <p:sp>
        <p:nvSpPr>
          <p:cNvPr id="3" name="Symbol zastępczy zawartości 2">
            <a:extLst>
              <a:ext uri="{FF2B5EF4-FFF2-40B4-BE49-F238E27FC236}">
                <a16:creationId xmlns:a16="http://schemas.microsoft.com/office/drawing/2014/main" id="{F19B067B-07D8-404E-ABFE-19A3C7AD6A21}"/>
              </a:ext>
            </a:extLst>
          </p:cNvPr>
          <p:cNvSpPr>
            <a:spLocks noGrp="1"/>
          </p:cNvSpPr>
          <p:nvPr>
            <p:ph sz="half" idx="1"/>
          </p:nvPr>
        </p:nvSpPr>
        <p:spPr/>
        <p:txBody>
          <a:bodyPr/>
          <a:lstStyle/>
          <a:p>
            <a:r>
              <a:rPr lang="pl-PL" dirty="0"/>
              <a:t>Osoby nie będące w związku odbierają ten dzień jako piętnujący ich życie singla. Niektórzy świętują w tym dniu </a:t>
            </a:r>
            <a:r>
              <a:rPr lang="pl-PL" dirty="0" err="1"/>
              <a:t>antywalentynki</a:t>
            </a:r>
            <a:r>
              <a:rPr lang="pl-PL" dirty="0"/>
              <a:t> wraz z innymi samotnym, np. imprezują.</a:t>
            </a:r>
          </a:p>
        </p:txBody>
      </p:sp>
      <p:pic>
        <p:nvPicPr>
          <p:cNvPr id="5" name="Symbol zastępczy zawartości 4">
            <a:extLst>
              <a:ext uri="{FF2B5EF4-FFF2-40B4-BE49-F238E27FC236}">
                <a16:creationId xmlns:a16="http://schemas.microsoft.com/office/drawing/2014/main" id="{4FB2F214-F330-4D07-A99C-141928BC73C1}"/>
              </a:ext>
            </a:extLst>
          </p:cNvPr>
          <p:cNvPicPr>
            <a:picLocks noGrp="1" noChangeAspect="1"/>
          </p:cNvPicPr>
          <p:nvPr>
            <p:ph sz="half" idx="2"/>
          </p:nvPr>
        </p:nvPicPr>
        <p:blipFill>
          <a:blip r:embed="rId3"/>
          <a:stretch>
            <a:fillRect/>
          </a:stretch>
        </p:blipFill>
        <p:spPr>
          <a:xfrm>
            <a:off x="6659969" y="2193925"/>
            <a:ext cx="4358461" cy="4024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Obraz 3">
            <a:hlinkClick r:id="rId4" action="ppaction://hlinksldjump"/>
            <a:extLst>
              <a:ext uri="{FF2B5EF4-FFF2-40B4-BE49-F238E27FC236}">
                <a16:creationId xmlns:a16="http://schemas.microsoft.com/office/drawing/2014/main" id="{DD51336C-386C-4BD1-96D4-769BAF9C5B54}"/>
              </a:ext>
            </a:extLst>
          </p:cNvPr>
          <p:cNvPicPr>
            <a:picLocks noChangeAspect="1"/>
          </p:cNvPicPr>
          <p:nvPr/>
        </p:nvPicPr>
        <p:blipFill>
          <a:blip r:embed="rId5"/>
          <a:stretch>
            <a:fillRect/>
          </a:stretch>
        </p:blipFill>
        <p:spPr>
          <a:xfrm>
            <a:off x="164969" y="5532746"/>
            <a:ext cx="1359526" cy="1121761"/>
          </a:xfrm>
          <a:prstGeom prst="rect">
            <a:avLst/>
          </a:prstGeom>
        </p:spPr>
      </p:pic>
      <p:pic>
        <p:nvPicPr>
          <p:cNvPr id="6" name="Obraz 5">
            <a:hlinkClick r:id="rId6" action="ppaction://hlinksldjump"/>
            <a:extLst>
              <a:ext uri="{FF2B5EF4-FFF2-40B4-BE49-F238E27FC236}">
                <a16:creationId xmlns:a16="http://schemas.microsoft.com/office/drawing/2014/main" id="{D17A7758-B4C8-4ED1-B04F-5863C4C17436}"/>
              </a:ext>
            </a:extLst>
          </p:cNvPr>
          <p:cNvPicPr>
            <a:picLocks noChangeAspect="1"/>
          </p:cNvPicPr>
          <p:nvPr/>
        </p:nvPicPr>
        <p:blipFill>
          <a:blip r:embed="rId5"/>
          <a:stretch>
            <a:fillRect/>
          </a:stretch>
        </p:blipFill>
        <p:spPr>
          <a:xfrm>
            <a:off x="10801994" y="135231"/>
            <a:ext cx="1359526" cy="1121761"/>
          </a:xfrm>
          <a:prstGeom prst="rect">
            <a:avLst/>
          </a:prstGeom>
        </p:spPr>
      </p:pic>
    </p:spTree>
    <p:extLst>
      <p:ext uri="{BB962C8B-B14F-4D97-AF65-F5344CB8AC3E}">
        <p14:creationId xmlns:p14="http://schemas.microsoft.com/office/powerpoint/2010/main" val="405158421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drape"/>
        <p:sndAc>
          <p:stSnd>
            <p:snd r:embed="rId2" name="click.wav"/>
          </p:stSnd>
        </p:sndAc>
      </p:transition>
    </mc:Choice>
    <mc:Fallback>
      <p:transition spd="slow" advClick="0">
        <p:fade/>
        <p:sndAc>
          <p:stSnd>
            <p:snd r:embed="rId2" name="click.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B799631-D6E9-4669-8F99-EFF9C63ED53D}"/>
              </a:ext>
            </a:extLst>
          </p:cNvPr>
          <p:cNvSpPr>
            <a:spLocks noGrp="1"/>
          </p:cNvSpPr>
          <p:nvPr>
            <p:ph type="title"/>
          </p:nvPr>
        </p:nvSpPr>
        <p:spPr>
          <a:xfrm>
            <a:off x="685800" y="764373"/>
            <a:ext cx="10820400" cy="1293028"/>
          </a:xfrm>
        </p:spPr>
        <p:txBody>
          <a:bodyPr/>
          <a:lstStyle/>
          <a:p>
            <a:pPr algn="ctr"/>
            <a:r>
              <a:rPr lang="pl-PL" dirty="0"/>
              <a:t>Czemu akurat czerwone róże daje się ukochanej?</a:t>
            </a:r>
          </a:p>
        </p:txBody>
      </p:sp>
      <p:sp>
        <p:nvSpPr>
          <p:cNvPr id="3" name="Symbol zastępczy zawartości 2">
            <a:extLst>
              <a:ext uri="{FF2B5EF4-FFF2-40B4-BE49-F238E27FC236}">
                <a16:creationId xmlns:a16="http://schemas.microsoft.com/office/drawing/2014/main" id="{5476BAF8-09E8-4FC1-A1F4-890D600CE097}"/>
              </a:ext>
            </a:extLst>
          </p:cNvPr>
          <p:cNvSpPr>
            <a:spLocks noGrp="1"/>
          </p:cNvSpPr>
          <p:nvPr>
            <p:ph sz="half" idx="1"/>
          </p:nvPr>
        </p:nvSpPr>
        <p:spPr/>
        <p:txBody>
          <a:bodyPr/>
          <a:lstStyle/>
          <a:p>
            <a:r>
              <a:rPr lang="pl-PL" dirty="0"/>
              <a:t>Czerwona róża była ulubionym kwiatem Wenus – bogini miłości. Drugim powodem jest to, że czerwony kolor oznacza silne romantyczne uczucia.</a:t>
            </a:r>
          </a:p>
        </p:txBody>
      </p:sp>
      <p:pic>
        <p:nvPicPr>
          <p:cNvPr id="5" name="Symbol zastępczy zawartości 4">
            <a:extLst>
              <a:ext uri="{FF2B5EF4-FFF2-40B4-BE49-F238E27FC236}">
                <a16:creationId xmlns:a16="http://schemas.microsoft.com/office/drawing/2014/main" id="{D8F4478B-370F-4E23-93C7-FA3076D3B8C5}"/>
              </a:ext>
            </a:extLst>
          </p:cNvPr>
          <p:cNvPicPr>
            <a:picLocks noGrp="1" noChangeAspect="1"/>
          </p:cNvPicPr>
          <p:nvPr>
            <p:ph sz="half" idx="2"/>
          </p:nvPr>
        </p:nvPicPr>
        <p:blipFill>
          <a:blip r:embed="rId3"/>
          <a:stretch>
            <a:fillRect/>
          </a:stretch>
        </p:blipFill>
        <p:spPr>
          <a:xfrm>
            <a:off x="6172200" y="2435028"/>
            <a:ext cx="4971238" cy="33012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Obraz 3">
            <a:hlinkClick r:id="rId4" action="ppaction://hlinksldjump"/>
            <a:extLst>
              <a:ext uri="{FF2B5EF4-FFF2-40B4-BE49-F238E27FC236}">
                <a16:creationId xmlns:a16="http://schemas.microsoft.com/office/drawing/2014/main" id="{A1B3B468-6655-43A3-B5BB-643F247739E7}"/>
              </a:ext>
            </a:extLst>
          </p:cNvPr>
          <p:cNvPicPr>
            <a:picLocks noChangeAspect="1"/>
          </p:cNvPicPr>
          <p:nvPr/>
        </p:nvPicPr>
        <p:blipFill>
          <a:blip r:embed="rId5"/>
          <a:stretch>
            <a:fillRect/>
          </a:stretch>
        </p:blipFill>
        <p:spPr>
          <a:xfrm>
            <a:off x="146722" y="5657803"/>
            <a:ext cx="1359526" cy="1121761"/>
          </a:xfrm>
          <a:prstGeom prst="rect">
            <a:avLst/>
          </a:prstGeom>
        </p:spPr>
      </p:pic>
      <p:pic>
        <p:nvPicPr>
          <p:cNvPr id="6" name="Obraz 5">
            <a:hlinkClick r:id="rId6" action="ppaction://hlinksldjump"/>
            <a:extLst>
              <a:ext uri="{FF2B5EF4-FFF2-40B4-BE49-F238E27FC236}">
                <a16:creationId xmlns:a16="http://schemas.microsoft.com/office/drawing/2014/main" id="{E2494919-5106-4721-B185-0457FE769D63}"/>
              </a:ext>
            </a:extLst>
          </p:cNvPr>
          <p:cNvPicPr>
            <a:picLocks noChangeAspect="1"/>
          </p:cNvPicPr>
          <p:nvPr/>
        </p:nvPicPr>
        <p:blipFill>
          <a:blip r:embed="rId5"/>
          <a:stretch>
            <a:fillRect/>
          </a:stretch>
        </p:blipFill>
        <p:spPr>
          <a:xfrm>
            <a:off x="10858439" y="66335"/>
            <a:ext cx="1279131" cy="1055426"/>
          </a:xfrm>
          <a:prstGeom prst="rect">
            <a:avLst/>
          </a:prstGeom>
        </p:spPr>
      </p:pic>
    </p:spTree>
    <p:extLst>
      <p:ext uri="{BB962C8B-B14F-4D97-AF65-F5344CB8AC3E}">
        <p14:creationId xmlns:p14="http://schemas.microsoft.com/office/powerpoint/2010/main" val="24373054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drape"/>
        <p:sndAc>
          <p:stSnd>
            <p:snd r:embed="rId2" name="click.wav"/>
          </p:stSnd>
        </p:sndAc>
      </p:transition>
    </mc:Choice>
    <mc:Fallback>
      <p:transition spd="slow" advClick="0">
        <p:fade/>
        <p:sndAc>
          <p:stSnd>
            <p:snd r:embed="rId2" name="click.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0C19F22-AE51-4B1A-9A40-A6088B3E71B3}"/>
              </a:ext>
            </a:extLst>
          </p:cNvPr>
          <p:cNvSpPr>
            <a:spLocks noGrp="1"/>
          </p:cNvSpPr>
          <p:nvPr>
            <p:ph type="title"/>
          </p:nvPr>
        </p:nvSpPr>
        <p:spPr>
          <a:xfrm>
            <a:off x="685800" y="764373"/>
            <a:ext cx="10820400" cy="1293028"/>
          </a:xfrm>
        </p:spPr>
        <p:txBody>
          <a:bodyPr/>
          <a:lstStyle/>
          <a:p>
            <a:pPr algn="ctr"/>
            <a:r>
              <a:rPr lang="pl-PL" dirty="0"/>
              <a:t>Czy ilość róż ma znaczenie?</a:t>
            </a:r>
          </a:p>
        </p:txBody>
      </p:sp>
      <p:sp>
        <p:nvSpPr>
          <p:cNvPr id="3" name="Symbol zastępczy zawartości 2">
            <a:extLst>
              <a:ext uri="{FF2B5EF4-FFF2-40B4-BE49-F238E27FC236}">
                <a16:creationId xmlns:a16="http://schemas.microsoft.com/office/drawing/2014/main" id="{5E4BF5DA-4298-4707-AD6F-395BBA7FCEE1}"/>
              </a:ext>
            </a:extLst>
          </p:cNvPr>
          <p:cNvSpPr>
            <a:spLocks noGrp="1"/>
          </p:cNvSpPr>
          <p:nvPr>
            <p:ph sz="half" idx="1"/>
          </p:nvPr>
        </p:nvSpPr>
        <p:spPr/>
        <p:txBody>
          <a:bodyPr/>
          <a:lstStyle/>
          <a:p>
            <a:r>
              <a:rPr lang="pl-PL" dirty="0"/>
              <a:t>Owszem ma, dla przykładu: jedna róża oznacza miłość od pierwszego wejrzenia, 33 znaczy „kocham Cię”, przy proszeniu o rękę partnerki trzeba ich aż 108, a 999 oznacza „zawsze będziemy razem”.</a:t>
            </a:r>
          </a:p>
        </p:txBody>
      </p:sp>
      <p:pic>
        <p:nvPicPr>
          <p:cNvPr id="5" name="Symbol zastępczy zawartości 4">
            <a:extLst>
              <a:ext uri="{FF2B5EF4-FFF2-40B4-BE49-F238E27FC236}">
                <a16:creationId xmlns:a16="http://schemas.microsoft.com/office/drawing/2014/main" id="{1812E4FE-EE12-495C-B5F9-5A5B01C78D17}"/>
              </a:ext>
            </a:extLst>
          </p:cNvPr>
          <p:cNvPicPr>
            <a:picLocks noGrp="1" noChangeAspect="1"/>
          </p:cNvPicPr>
          <p:nvPr>
            <p:ph sz="half" idx="2"/>
          </p:nvPr>
        </p:nvPicPr>
        <p:blipFill>
          <a:blip r:embed="rId3"/>
          <a:stretch>
            <a:fillRect/>
          </a:stretch>
        </p:blipFill>
        <p:spPr>
          <a:xfrm>
            <a:off x="6172202" y="2428080"/>
            <a:ext cx="5334000" cy="355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Obraz 3">
            <a:hlinkClick r:id="rId4" action="ppaction://hlinksldjump"/>
            <a:extLst>
              <a:ext uri="{FF2B5EF4-FFF2-40B4-BE49-F238E27FC236}">
                <a16:creationId xmlns:a16="http://schemas.microsoft.com/office/drawing/2014/main" id="{B595AD25-F19A-4A64-9F9C-B3591AD0136E}"/>
              </a:ext>
            </a:extLst>
          </p:cNvPr>
          <p:cNvPicPr>
            <a:picLocks noChangeAspect="1"/>
          </p:cNvPicPr>
          <p:nvPr/>
        </p:nvPicPr>
        <p:blipFill>
          <a:blip r:embed="rId5"/>
          <a:stretch>
            <a:fillRect/>
          </a:stretch>
        </p:blipFill>
        <p:spPr>
          <a:xfrm>
            <a:off x="400099" y="5423200"/>
            <a:ext cx="1359526" cy="1121761"/>
          </a:xfrm>
          <a:prstGeom prst="rect">
            <a:avLst/>
          </a:prstGeom>
        </p:spPr>
      </p:pic>
      <p:pic>
        <p:nvPicPr>
          <p:cNvPr id="6" name="Obraz 5">
            <a:hlinkClick r:id="rId6" action="ppaction://hlinksldjump"/>
            <a:extLst>
              <a:ext uri="{FF2B5EF4-FFF2-40B4-BE49-F238E27FC236}">
                <a16:creationId xmlns:a16="http://schemas.microsoft.com/office/drawing/2014/main" id="{895FD331-4772-4703-8CBD-A8A2345581E2}"/>
              </a:ext>
            </a:extLst>
          </p:cNvPr>
          <p:cNvPicPr>
            <a:picLocks noChangeAspect="1"/>
          </p:cNvPicPr>
          <p:nvPr/>
        </p:nvPicPr>
        <p:blipFill>
          <a:blip r:embed="rId5"/>
          <a:stretch>
            <a:fillRect/>
          </a:stretch>
        </p:blipFill>
        <p:spPr>
          <a:xfrm>
            <a:off x="10454145" y="203492"/>
            <a:ext cx="1359526" cy="1121761"/>
          </a:xfrm>
          <a:prstGeom prst="rect">
            <a:avLst/>
          </a:prstGeom>
        </p:spPr>
      </p:pic>
    </p:spTree>
    <p:extLst>
      <p:ext uri="{BB962C8B-B14F-4D97-AF65-F5344CB8AC3E}">
        <p14:creationId xmlns:p14="http://schemas.microsoft.com/office/powerpoint/2010/main" val="695545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drape"/>
        <p:sndAc>
          <p:stSnd>
            <p:snd r:embed="rId2" name="click.wav"/>
          </p:stSnd>
        </p:sndAc>
      </p:transition>
    </mc:Choice>
    <mc:Fallback>
      <p:transition spd="slow" advClick="0">
        <p:fade/>
        <p:sndAc>
          <p:stSnd>
            <p:snd r:embed="rId2" name="click.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45E7209-A97C-400B-A8AE-28E3B79EAD15}"/>
              </a:ext>
            </a:extLst>
          </p:cNvPr>
          <p:cNvSpPr>
            <a:spLocks noGrp="1"/>
          </p:cNvSpPr>
          <p:nvPr>
            <p:ph type="title"/>
          </p:nvPr>
        </p:nvSpPr>
        <p:spPr>
          <a:xfrm>
            <a:off x="685800" y="764373"/>
            <a:ext cx="10820400" cy="1293028"/>
          </a:xfrm>
        </p:spPr>
        <p:txBody>
          <a:bodyPr/>
          <a:lstStyle/>
          <a:p>
            <a:pPr algn="ctr"/>
            <a:r>
              <a:rPr lang="pl-PL" dirty="0"/>
              <a:t>Kolor róż</a:t>
            </a:r>
          </a:p>
        </p:txBody>
      </p:sp>
      <p:sp>
        <p:nvSpPr>
          <p:cNvPr id="3" name="Symbol zastępczy zawartości 2">
            <a:extLst>
              <a:ext uri="{FF2B5EF4-FFF2-40B4-BE49-F238E27FC236}">
                <a16:creationId xmlns:a16="http://schemas.microsoft.com/office/drawing/2014/main" id="{6F47794E-0AAE-42E9-B27F-7EBB85287102}"/>
              </a:ext>
            </a:extLst>
          </p:cNvPr>
          <p:cNvSpPr>
            <a:spLocks noGrp="1"/>
          </p:cNvSpPr>
          <p:nvPr>
            <p:ph sz="half" idx="1"/>
          </p:nvPr>
        </p:nvSpPr>
        <p:spPr/>
        <p:txBody>
          <a:bodyPr>
            <a:normAutofit fontScale="77500" lnSpcReduction="20000"/>
          </a:bodyPr>
          <a:lstStyle/>
          <a:p>
            <a:r>
              <a:rPr lang="pl-PL" sz="2800" dirty="0"/>
              <a:t>– czerwone róże – gdy podarujemy taki bukiet bliskiej nam osobie, przekażemy tym samym zakodowaną wiadomość „kocham Cię” lub „bardzo mi na Tobie zależy”.</a:t>
            </a:r>
          </a:p>
          <a:p>
            <a:r>
              <a:rPr lang="pl-PL" sz="2800" dirty="0"/>
              <a:t>– żółte róże – W większości krajów kojarzone są z negatywnymi uczuciami, czyli nieszczerością i zazdrością. Pamiętajmy jednak, że znaczenie koloru róż jest wyłącznie symboliczne. Nie rezygnujmy z wyboru kwiatów w tym kolorze, jeżeli wiemy, że potencjalna odbiorczyni lub odbiorca po prostu lubią słoneczne barwy.</a:t>
            </a:r>
          </a:p>
          <a:p>
            <a:endParaRPr lang="pl-PL" dirty="0"/>
          </a:p>
          <a:p>
            <a:endParaRPr lang="pl-PL" dirty="0"/>
          </a:p>
        </p:txBody>
      </p:sp>
      <p:sp>
        <p:nvSpPr>
          <p:cNvPr id="4" name="Symbol zastępczy zawartości 3">
            <a:extLst>
              <a:ext uri="{FF2B5EF4-FFF2-40B4-BE49-F238E27FC236}">
                <a16:creationId xmlns:a16="http://schemas.microsoft.com/office/drawing/2014/main" id="{21086415-44DC-4AB6-A686-14FB61148C87}"/>
              </a:ext>
            </a:extLst>
          </p:cNvPr>
          <p:cNvSpPr>
            <a:spLocks noGrp="1"/>
          </p:cNvSpPr>
          <p:nvPr>
            <p:ph sz="half" idx="2"/>
          </p:nvPr>
        </p:nvSpPr>
        <p:spPr/>
        <p:txBody>
          <a:bodyPr>
            <a:normAutofit fontScale="77500" lnSpcReduction="20000"/>
          </a:bodyPr>
          <a:lstStyle/>
          <a:p>
            <a:r>
              <a:rPr lang="pl-PL" sz="2900" dirty="0"/>
              <a:t>– białe róże – Niezależnie od szerokości geograficznej białe róże znaczą tyle co „moje uczucia są prawdziwe” lub „mam szlachetne zamiary”</a:t>
            </a:r>
          </a:p>
          <a:p>
            <a:r>
              <a:rPr lang="pl-PL" sz="2900" dirty="0"/>
              <a:t>– różowe róże – kiedy wręczymy je odbiorcy, nasz gest będzie znaczył po prostu „bardzo Cię lubię”</a:t>
            </a:r>
          </a:p>
          <a:p>
            <a:r>
              <a:rPr lang="pl-PL" sz="2900" dirty="0"/>
              <a:t>– róże w kolorze herbacianym – gdyby pokusić się o przypisanie im konkretnych zwrotów lub wyrażeń, byłyby to z pewnością słowa „dziękuję Ci” a także „z wyrazami wdzięczności”</a:t>
            </a:r>
          </a:p>
          <a:p>
            <a:endParaRPr lang="pl-PL" dirty="0"/>
          </a:p>
        </p:txBody>
      </p:sp>
      <p:pic>
        <p:nvPicPr>
          <p:cNvPr id="5" name="Obraz 4">
            <a:hlinkClick r:id="rId3" action="ppaction://hlinksldjump"/>
            <a:extLst>
              <a:ext uri="{FF2B5EF4-FFF2-40B4-BE49-F238E27FC236}">
                <a16:creationId xmlns:a16="http://schemas.microsoft.com/office/drawing/2014/main" id="{76DCF103-A464-4BFA-A0E1-68B7BDDDA75C}"/>
              </a:ext>
            </a:extLst>
          </p:cNvPr>
          <p:cNvPicPr>
            <a:picLocks noChangeAspect="1"/>
          </p:cNvPicPr>
          <p:nvPr/>
        </p:nvPicPr>
        <p:blipFill>
          <a:blip r:embed="rId4"/>
          <a:stretch>
            <a:fillRect/>
          </a:stretch>
        </p:blipFill>
        <p:spPr>
          <a:xfrm>
            <a:off x="-9939" y="5958277"/>
            <a:ext cx="1051999" cy="868017"/>
          </a:xfrm>
          <a:prstGeom prst="rect">
            <a:avLst/>
          </a:prstGeom>
        </p:spPr>
      </p:pic>
      <p:pic>
        <p:nvPicPr>
          <p:cNvPr id="6" name="Obraz 5">
            <a:hlinkClick r:id="rId5" action="ppaction://hlinksldjump"/>
            <a:extLst>
              <a:ext uri="{FF2B5EF4-FFF2-40B4-BE49-F238E27FC236}">
                <a16:creationId xmlns:a16="http://schemas.microsoft.com/office/drawing/2014/main" id="{3EEE9E69-957F-4267-AA68-CF43241F973B}"/>
              </a:ext>
            </a:extLst>
          </p:cNvPr>
          <p:cNvPicPr>
            <a:picLocks noChangeAspect="1"/>
          </p:cNvPicPr>
          <p:nvPr/>
        </p:nvPicPr>
        <p:blipFill>
          <a:blip r:embed="rId4"/>
          <a:stretch>
            <a:fillRect/>
          </a:stretch>
        </p:blipFill>
        <p:spPr>
          <a:xfrm>
            <a:off x="10597837" y="289126"/>
            <a:ext cx="1359526" cy="1121761"/>
          </a:xfrm>
          <a:prstGeom prst="rect">
            <a:avLst/>
          </a:prstGeom>
        </p:spPr>
      </p:pic>
    </p:spTree>
    <p:extLst>
      <p:ext uri="{BB962C8B-B14F-4D97-AF65-F5344CB8AC3E}">
        <p14:creationId xmlns:p14="http://schemas.microsoft.com/office/powerpoint/2010/main" val="23103960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drape"/>
        <p:sndAc>
          <p:stSnd>
            <p:snd r:embed="rId2" name="click.wav"/>
          </p:stSnd>
        </p:sndAc>
      </p:transition>
    </mc:Choice>
    <mc:Fallback>
      <p:transition spd="slow" advClick="0">
        <p:fade/>
        <p:sndAc>
          <p:stSnd>
            <p:snd r:embed="rId2" name="click.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E65D3D9-D98C-45C2-93B9-8AC171D0CF20}"/>
              </a:ext>
            </a:extLst>
          </p:cNvPr>
          <p:cNvSpPr>
            <a:spLocks noGrp="1"/>
          </p:cNvSpPr>
          <p:nvPr>
            <p:ph type="title"/>
          </p:nvPr>
        </p:nvSpPr>
        <p:spPr>
          <a:xfrm>
            <a:off x="685800" y="764373"/>
            <a:ext cx="10820400" cy="1293028"/>
          </a:xfrm>
        </p:spPr>
        <p:txBody>
          <a:bodyPr/>
          <a:lstStyle/>
          <a:p>
            <a:pPr algn="ctr"/>
            <a:r>
              <a:rPr lang="pl-PL" dirty="0"/>
              <a:t>Kocham cię w 100 językach świata</a:t>
            </a:r>
          </a:p>
        </p:txBody>
      </p:sp>
      <p:sp>
        <p:nvSpPr>
          <p:cNvPr id="3" name="Symbol zastępczy zawartości 2">
            <a:extLst>
              <a:ext uri="{FF2B5EF4-FFF2-40B4-BE49-F238E27FC236}">
                <a16:creationId xmlns:a16="http://schemas.microsoft.com/office/drawing/2014/main" id="{3D197B0A-5587-4060-BEB1-52CB24E90235}"/>
              </a:ext>
            </a:extLst>
          </p:cNvPr>
          <p:cNvSpPr>
            <a:spLocks noGrp="1"/>
          </p:cNvSpPr>
          <p:nvPr>
            <p:ph sz="half" idx="1"/>
          </p:nvPr>
        </p:nvSpPr>
        <p:spPr>
          <a:xfrm>
            <a:off x="476794" y="3428999"/>
            <a:ext cx="5334000" cy="679270"/>
          </a:xfrm>
        </p:spPr>
        <p:txBody>
          <a:bodyPr>
            <a:normAutofit lnSpcReduction="10000"/>
          </a:bodyPr>
          <a:lstStyle/>
          <a:p>
            <a:r>
              <a:rPr lang="pl-PL" dirty="0"/>
              <a:t>Kliknij na zdjęcie, aby przejść do strony.</a:t>
            </a:r>
          </a:p>
        </p:txBody>
      </p:sp>
      <p:pic>
        <p:nvPicPr>
          <p:cNvPr id="8" name="Symbol zastępczy zawartości 7">
            <a:hlinkClick r:id="rId3"/>
            <a:extLst>
              <a:ext uri="{FF2B5EF4-FFF2-40B4-BE49-F238E27FC236}">
                <a16:creationId xmlns:a16="http://schemas.microsoft.com/office/drawing/2014/main" id="{DEE3BB02-6222-480A-88D7-34B9BDC38DB7}"/>
              </a:ext>
            </a:extLst>
          </p:cNvPr>
          <p:cNvPicPr>
            <a:picLocks noGrp="1" noChangeAspect="1"/>
          </p:cNvPicPr>
          <p:nvPr>
            <p:ph sz="half" idx="2"/>
          </p:nvPr>
        </p:nvPicPr>
        <p:blipFill>
          <a:blip r:embed="rId4"/>
          <a:stretch>
            <a:fillRect/>
          </a:stretch>
        </p:blipFill>
        <p:spPr>
          <a:xfrm>
            <a:off x="6137374" y="2617302"/>
            <a:ext cx="5577832" cy="3476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Obraz 8">
            <a:hlinkClick r:id="rId5" action="ppaction://hlinksldjump"/>
            <a:extLst>
              <a:ext uri="{FF2B5EF4-FFF2-40B4-BE49-F238E27FC236}">
                <a16:creationId xmlns:a16="http://schemas.microsoft.com/office/drawing/2014/main" id="{AF85D86E-5F85-400C-8A68-A94F32BED047}"/>
              </a:ext>
            </a:extLst>
          </p:cNvPr>
          <p:cNvPicPr>
            <a:picLocks noChangeAspect="1"/>
          </p:cNvPicPr>
          <p:nvPr/>
        </p:nvPicPr>
        <p:blipFill>
          <a:blip r:embed="rId6"/>
          <a:stretch>
            <a:fillRect/>
          </a:stretch>
        </p:blipFill>
        <p:spPr>
          <a:xfrm>
            <a:off x="476794" y="5479867"/>
            <a:ext cx="1359526" cy="1121761"/>
          </a:xfrm>
          <a:prstGeom prst="rect">
            <a:avLst/>
          </a:prstGeom>
        </p:spPr>
      </p:pic>
      <p:pic>
        <p:nvPicPr>
          <p:cNvPr id="10" name="Obraz 9">
            <a:hlinkClick r:id="rId7" action="ppaction://hlinksldjump"/>
            <a:extLst>
              <a:ext uri="{FF2B5EF4-FFF2-40B4-BE49-F238E27FC236}">
                <a16:creationId xmlns:a16="http://schemas.microsoft.com/office/drawing/2014/main" id="{A2AC7FB6-95CA-43CD-9E4D-82A11E1ADF5D}"/>
              </a:ext>
            </a:extLst>
          </p:cNvPr>
          <p:cNvPicPr>
            <a:picLocks noChangeAspect="1"/>
          </p:cNvPicPr>
          <p:nvPr/>
        </p:nvPicPr>
        <p:blipFill>
          <a:blip r:embed="rId6"/>
          <a:stretch>
            <a:fillRect/>
          </a:stretch>
        </p:blipFill>
        <p:spPr>
          <a:xfrm>
            <a:off x="10826437" y="289126"/>
            <a:ext cx="1359526" cy="1121761"/>
          </a:xfrm>
          <a:prstGeom prst="rect">
            <a:avLst/>
          </a:prstGeom>
        </p:spPr>
      </p:pic>
    </p:spTree>
    <p:extLst>
      <p:ext uri="{BB962C8B-B14F-4D97-AF65-F5344CB8AC3E}">
        <p14:creationId xmlns:p14="http://schemas.microsoft.com/office/powerpoint/2010/main" val="34719116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drape"/>
        <p:sndAc>
          <p:stSnd>
            <p:snd r:embed="rId2" name="click.wav"/>
          </p:stSnd>
        </p:sndAc>
      </p:transition>
    </mc:Choice>
    <mc:Fallback>
      <p:transition spd="slow" advClick="0">
        <p:fade/>
        <p:sndAc>
          <p:stSnd>
            <p:snd r:embed="rId2" name="click.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A708FBE-AE6C-4D68-A62D-77493207DBEC}"/>
              </a:ext>
            </a:extLst>
          </p:cNvPr>
          <p:cNvSpPr>
            <a:spLocks noGrp="1"/>
          </p:cNvSpPr>
          <p:nvPr>
            <p:ph type="title"/>
          </p:nvPr>
        </p:nvSpPr>
        <p:spPr>
          <a:xfrm>
            <a:off x="3362738" y="429148"/>
            <a:ext cx="5214731" cy="1293028"/>
          </a:xfrm>
        </p:spPr>
        <p:txBody>
          <a:bodyPr/>
          <a:lstStyle/>
          <a:p>
            <a:pPr algn="ctr"/>
            <a:r>
              <a:rPr lang="pl-PL" dirty="0"/>
              <a:t>Piosenki o miłości</a:t>
            </a:r>
          </a:p>
        </p:txBody>
      </p:sp>
      <p:sp>
        <p:nvSpPr>
          <p:cNvPr id="3" name="Symbol zastępczy zawartości 2">
            <a:extLst>
              <a:ext uri="{FF2B5EF4-FFF2-40B4-BE49-F238E27FC236}">
                <a16:creationId xmlns:a16="http://schemas.microsoft.com/office/drawing/2014/main" id="{7E0B56E6-D277-4ACF-ADF8-B150838FD5AE}"/>
              </a:ext>
            </a:extLst>
          </p:cNvPr>
          <p:cNvSpPr>
            <a:spLocks noGrp="1"/>
          </p:cNvSpPr>
          <p:nvPr>
            <p:ph sz="half" idx="1"/>
          </p:nvPr>
        </p:nvSpPr>
        <p:spPr>
          <a:xfrm>
            <a:off x="3313554" y="1401173"/>
            <a:ext cx="5334000" cy="1023832"/>
          </a:xfrm>
        </p:spPr>
        <p:txBody>
          <a:bodyPr/>
          <a:lstStyle/>
          <a:p>
            <a:r>
              <a:rPr lang="pl-PL" dirty="0"/>
              <a:t>Pod zdjęciami kryją się piosenki  miłości, aby ich posłuchaj kliknij </a:t>
            </a:r>
            <a:r>
              <a:rPr lang="pl-PL"/>
              <a:t>na zdjęcie</a:t>
            </a:r>
            <a:endParaRPr lang="pl-PL" dirty="0"/>
          </a:p>
        </p:txBody>
      </p:sp>
      <p:pic>
        <p:nvPicPr>
          <p:cNvPr id="5" name="Symbol zastępczy zawartości 4">
            <a:hlinkClick r:id="rId3"/>
            <a:extLst>
              <a:ext uri="{FF2B5EF4-FFF2-40B4-BE49-F238E27FC236}">
                <a16:creationId xmlns:a16="http://schemas.microsoft.com/office/drawing/2014/main" id="{F6E1AEC8-68AA-426B-9BEC-62ACEADB987D}"/>
              </a:ext>
            </a:extLst>
          </p:cNvPr>
          <p:cNvPicPr>
            <a:picLocks noGrp="1" noChangeAspect="1"/>
          </p:cNvPicPr>
          <p:nvPr>
            <p:ph sz="half" idx="2"/>
          </p:nvPr>
        </p:nvPicPr>
        <p:blipFill>
          <a:blip r:embed="rId4"/>
          <a:stretch>
            <a:fillRect/>
          </a:stretch>
        </p:blipFill>
        <p:spPr>
          <a:xfrm>
            <a:off x="8332764" y="2509382"/>
            <a:ext cx="3133117" cy="2087060"/>
          </a:xfrm>
          <a:prstGeom prst="rect">
            <a:avLst/>
          </a:prstGeom>
          <a:ln>
            <a:noFill/>
          </a:ln>
          <a:effectLst>
            <a:softEdge rad="112500"/>
          </a:effectLst>
        </p:spPr>
      </p:pic>
      <p:pic>
        <p:nvPicPr>
          <p:cNvPr id="6" name="Obraz 5">
            <a:hlinkClick r:id="rId5"/>
            <a:extLst>
              <a:ext uri="{FF2B5EF4-FFF2-40B4-BE49-F238E27FC236}">
                <a16:creationId xmlns:a16="http://schemas.microsoft.com/office/drawing/2014/main" id="{481F6781-46A3-4B15-8D6D-DE1087FD4C61}"/>
              </a:ext>
            </a:extLst>
          </p:cNvPr>
          <p:cNvPicPr>
            <a:picLocks noChangeAspect="1"/>
          </p:cNvPicPr>
          <p:nvPr/>
        </p:nvPicPr>
        <p:blipFill>
          <a:blip r:embed="rId6"/>
          <a:stretch>
            <a:fillRect/>
          </a:stretch>
        </p:blipFill>
        <p:spPr>
          <a:xfrm>
            <a:off x="-107006" y="4071729"/>
            <a:ext cx="2786271" cy="2786271"/>
          </a:xfrm>
          <a:prstGeom prst="ellipse">
            <a:avLst/>
          </a:prstGeom>
          <a:ln>
            <a:noFill/>
          </a:ln>
          <a:effectLst>
            <a:softEdge rad="112500"/>
          </a:effectLst>
        </p:spPr>
      </p:pic>
      <p:pic>
        <p:nvPicPr>
          <p:cNvPr id="7" name="Obraz 6">
            <a:hlinkClick r:id="rId7"/>
            <a:extLst>
              <a:ext uri="{FF2B5EF4-FFF2-40B4-BE49-F238E27FC236}">
                <a16:creationId xmlns:a16="http://schemas.microsoft.com/office/drawing/2014/main" id="{C7F7B14C-6A7B-453C-99C2-B7F10D4C6666}"/>
              </a:ext>
            </a:extLst>
          </p:cNvPr>
          <p:cNvPicPr>
            <a:picLocks noChangeAspect="1"/>
          </p:cNvPicPr>
          <p:nvPr/>
        </p:nvPicPr>
        <p:blipFill>
          <a:blip r:embed="rId8"/>
          <a:stretch>
            <a:fillRect/>
          </a:stretch>
        </p:blipFill>
        <p:spPr>
          <a:xfrm>
            <a:off x="7517295" y="4924864"/>
            <a:ext cx="3563179" cy="2009237"/>
          </a:xfrm>
          <a:prstGeom prst="ellipse">
            <a:avLst/>
          </a:prstGeom>
          <a:ln>
            <a:noFill/>
          </a:ln>
          <a:effectLst>
            <a:softEdge rad="112500"/>
          </a:effectLst>
        </p:spPr>
      </p:pic>
      <p:pic>
        <p:nvPicPr>
          <p:cNvPr id="8" name="Obraz 7">
            <a:hlinkClick r:id="rId9"/>
            <a:extLst>
              <a:ext uri="{FF2B5EF4-FFF2-40B4-BE49-F238E27FC236}">
                <a16:creationId xmlns:a16="http://schemas.microsoft.com/office/drawing/2014/main" id="{F77F33C6-2E08-40B5-9FCE-74282DC2B298}"/>
              </a:ext>
            </a:extLst>
          </p:cNvPr>
          <p:cNvPicPr>
            <a:picLocks noChangeAspect="1"/>
          </p:cNvPicPr>
          <p:nvPr/>
        </p:nvPicPr>
        <p:blipFill>
          <a:blip r:embed="rId10"/>
          <a:stretch>
            <a:fillRect/>
          </a:stretch>
        </p:blipFill>
        <p:spPr>
          <a:xfrm>
            <a:off x="0" y="99125"/>
            <a:ext cx="3048000" cy="2286000"/>
          </a:xfrm>
          <a:prstGeom prst="ellipse">
            <a:avLst/>
          </a:prstGeom>
          <a:ln>
            <a:noFill/>
          </a:ln>
          <a:effectLst>
            <a:softEdge rad="112500"/>
          </a:effectLst>
        </p:spPr>
      </p:pic>
      <p:pic>
        <p:nvPicPr>
          <p:cNvPr id="9" name="Obraz 8">
            <a:hlinkClick r:id="rId11"/>
            <a:extLst>
              <a:ext uri="{FF2B5EF4-FFF2-40B4-BE49-F238E27FC236}">
                <a16:creationId xmlns:a16="http://schemas.microsoft.com/office/drawing/2014/main" id="{92DAE652-80B3-43F7-BE22-1FCFA595CB8E}"/>
              </a:ext>
            </a:extLst>
          </p:cNvPr>
          <p:cNvPicPr>
            <a:picLocks noChangeAspect="1"/>
          </p:cNvPicPr>
          <p:nvPr/>
        </p:nvPicPr>
        <p:blipFill>
          <a:blip r:embed="rId12"/>
          <a:stretch>
            <a:fillRect/>
          </a:stretch>
        </p:blipFill>
        <p:spPr>
          <a:xfrm>
            <a:off x="1791656" y="2333639"/>
            <a:ext cx="2954182" cy="1968293"/>
          </a:xfrm>
          <a:prstGeom prst="rect">
            <a:avLst/>
          </a:prstGeom>
          <a:ln>
            <a:noFill/>
          </a:ln>
          <a:effectLst>
            <a:softEdge rad="112500"/>
          </a:effectLst>
        </p:spPr>
      </p:pic>
      <p:pic>
        <p:nvPicPr>
          <p:cNvPr id="10" name="Obraz 9">
            <a:hlinkClick r:id="rId13"/>
            <a:extLst>
              <a:ext uri="{FF2B5EF4-FFF2-40B4-BE49-F238E27FC236}">
                <a16:creationId xmlns:a16="http://schemas.microsoft.com/office/drawing/2014/main" id="{59074A55-E1F3-4B7B-A240-CD916974B7CC}"/>
              </a:ext>
            </a:extLst>
          </p:cNvPr>
          <p:cNvPicPr>
            <a:picLocks noChangeAspect="1"/>
          </p:cNvPicPr>
          <p:nvPr/>
        </p:nvPicPr>
        <p:blipFill>
          <a:blip r:embed="rId14"/>
          <a:stretch>
            <a:fillRect/>
          </a:stretch>
        </p:blipFill>
        <p:spPr>
          <a:xfrm>
            <a:off x="8835163" y="-67166"/>
            <a:ext cx="3047540" cy="2285655"/>
          </a:xfrm>
          <a:prstGeom prst="ellipse">
            <a:avLst/>
          </a:prstGeom>
          <a:ln>
            <a:noFill/>
          </a:ln>
          <a:effectLst>
            <a:softEdge rad="112500"/>
          </a:effectLst>
        </p:spPr>
      </p:pic>
      <p:pic>
        <p:nvPicPr>
          <p:cNvPr id="11" name="Obraz 10">
            <a:hlinkClick r:id="rId15"/>
            <a:extLst>
              <a:ext uri="{FF2B5EF4-FFF2-40B4-BE49-F238E27FC236}">
                <a16:creationId xmlns:a16="http://schemas.microsoft.com/office/drawing/2014/main" id="{442C8AEF-D967-42C5-AA25-95644D5564BD}"/>
              </a:ext>
            </a:extLst>
          </p:cNvPr>
          <p:cNvPicPr>
            <a:picLocks noChangeAspect="1"/>
          </p:cNvPicPr>
          <p:nvPr/>
        </p:nvPicPr>
        <p:blipFill>
          <a:blip r:embed="rId16"/>
          <a:stretch>
            <a:fillRect/>
          </a:stretch>
        </p:blipFill>
        <p:spPr>
          <a:xfrm>
            <a:off x="4794940" y="2218489"/>
            <a:ext cx="2893719" cy="2786272"/>
          </a:xfrm>
          <a:prstGeom prst="rect">
            <a:avLst/>
          </a:prstGeom>
          <a:ln>
            <a:noFill/>
          </a:ln>
          <a:effectLst>
            <a:softEdge rad="112500"/>
          </a:effectLst>
        </p:spPr>
      </p:pic>
      <p:pic>
        <p:nvPicPr>
          <p:cNvPr id="12" name="Obraz 11">
            <a:hlinkClick r:id="rId17"/>
            <a:extLst>
              <a:ext uri="{FF2B5EF4-FFF2-40B4-BE49-F238E27FC236}">
                <a16:creationId xmlns:a16="http://schemas.microsoft.com/office/drawing/2014/main" id="{617AAD7F-1511-4483-BECD-2F8377A05370}"/>
              </a:ext>
            </a:extLst>
          </p:cNvPr>
          <p:cNvPicPr>
            <a:picLocks noChangeAspect="1"/>
          </p:cNvPicPr>
          <p:nvPr/>
        </p:nvPicPr>
        <p:blipFill>
          <a:blip r:embed="rId18"/>
          <a:stretch>
            <a:fillRect/>
          </a:stretch>
        </p:blipFill>
        <p:spPr>
          <a:xfrm>
            <a:off x="3656744" y="5004761"/>
            <a:ext cx="3151533" cy="1773571"/>
          </a:xfrm>
          <a:prstGeom prst="ellipse">
            <a:avLst/>
          </a:prstGeom>
          <a:ln>
            <a:noFill/>
          </a:ln>
          <a:effectLst>
            <a:softEdge rad="112500"/>
          </a:effectLst>
        </p:spPr>
      </p:pic>
    </p:spTree>
    <p:extLst>
      <p:ext uri="{BB962C8B-B14F-4D97-AF65-F5344CB8AC3E}">
        <p14:creationId xmlns:p14="http://schemas.microsoft.com/office/powerpoint/2010/main" val="2051968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sndAc>
          <p:stSnd>
            <p:snd r:embed="rId2" name="click.wav"/>
          </p:stSnd>
        </p:sndAc>
      </p:transition>
    </mc:Choice>
    <mc:Fallback>
      <p:transition spd="slow">
        <p:fade/>
        <p:sndAc>
          <p:stSnd>
            <p:snd r:embed="rId2" name="click.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B26E9427-B9F9-480F-B363-49D0F71AB5B2}"/>
              </a:ext>
            </a:extLst>
          </p:cNvPr>
          <p:cNvSpPr>
            <a:spLocks noGrp="1"/>
          </p:cNvSpPr>
          <p:nvPr>
            <p:ph type="title"/>
          </p:nvPr>
        </p:nvSpPr>
        <p:spPr>
          <a:xfrm>
            <a:off x="862149" y="764373"/>
            <a:ext cx="10644051" cy="1293028"/>
          </a:xfrm>
        </p:spPr>
        <p:txBody>
          <a:bodyPr/>
          <a:lstStyle/>
          <a:p>
            <a:pPr algn="ctr"/>
            <a:r>
              <a:rPr lang="pl-PL" dirty="0"/>
              <a:t>Dziękujemy za uwagę</a:t>
            </a:r>
          </a:p>
        </p:txBody>
      </p:sp>
      <p:pic>
        <p:nvPicPr>
          <p:cNvPr id="8" name="Obraz 7">
            <a:extLst>
              <a:ext uri="{FF2B5EF4-FFF2-40B4-BE49-F238E27FC236}">
                <a16:creationId xmlns:a16="http://schemas.microsoft.com/office/drawing/2014/main" id="{3AC24805-BD8A-49BA-9B8E-A992746AE3B4}"/>
              </a:ext>
            </a:extLst>
          </p:cNvPr>
          <p:cNvPicPr>
            <a:picLocks noChangeAspect="1"/>
          </p:cNvPicPr>
          <p:nvPr/>
        </p:nvPicPr>
        <p:blipFill>
          <a:blip r:embed="rId3"/>
          <a:stretch>
            <a:fillRect/>
          </a:stretch>
        </p:blipFill>
        <p:spPr>
          <a:xfrm>
            <a:off x="2571750" y="2190010"/>
            <a:ext cx="7048500" cy="3962400"/>
          </a:xfrm>
          <a:prstGeom prst="rect">
            <a:avLst/>
          </a:prstGeom>
          <a:ln>
            <a:noFill/>
          </a:ln>
          <a:effectLst>
            <a:softEdge rad="112500"/>
          </a:effectLst>
        </p:spPr>
      </p:pic>
    </p:spTree>
    <p:extLst>
      <p:ext uri="{BB962C8B-B14F-4D97-AF65-F5344CB8AC3E}">
        <p14:creationId xmlns:p14="http://schemas.microsoft.com/office/powerpoint/2010/main" val="20672397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sndAc>
          <p:stSnd>
            <p:snd r:embed="rId2" name="click.wav"/>
          </p:stSnd>
        </p:sndAc>
      </p:transition>
    </mc:Choice>
    <mc:Fallback>
      <p:transition spd="slow">
        <p:fade/>
        <p:sndAc>
          <p:stSnd>
            <p:snd r:embed="rId2" name="click.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EF5C8E94-DE9C-44B1-A35C-67166FF29D15}"/>
              </a:ext>
            </a:extLst>
          </p:cNvPr>
          <p:cNvSpPr>
            <a:spLocks noGrp="1"/>
          </p:cNvSpPr>
          <p:nvPr>
            <p:ph type="title"/>
          </p:nvPr>
        </p:nvSpPr>
        <p:spPr>
          <a:xfrm>
            <a:off x="685800" y="764373"/>
            <a:ext cx="10820400" cy="1293028"/>
          </a:xfrm>
        </p:spPr>
        <p:txBody>
          <a:bodyPr/>
          <a:lstStyle/>
          <a:p>
            <a:pPr algn="ctr"/>
            <a:r>
              <a:rPr lang="pl-PL" dirty="0"/>
              <a:t>Zasady:</a:t>
            </a:r>
          </a:p>
        </p:txBody>
      </p:sp>
      <p:sp>
        <p:nvSpPr>
          <p:cNvPr id="5" name="Symbol zastępczy zawartości 4">
            <a:extLst>
              <a:ext uri="{FF2B5EF4-FFF2-40B4-BE49-F238E27FC236}">
                <a16:creationId xmlns:a16="http://schemas.microsoft.com/office/drawing/2014/main" id="{8F3B8E9B-4019-41D7-8D92-1390A3995131}"/>
              </a:ext>
            </a:extLst>
          </p:cNvPr>
          <p:cNvSpPr>
            <a:spLocks noGrp="1"/>
          </p:cNvSpPr>
          <p:nvPr>
            <p:ph sz="half" idx="1"/>
          </p:nvPr>
        </p:nvSpPr>
        <p:spPr/>
        <p:txBody>
          <a:bodyPr/>
          <a:lstStyle/>
          <a:p>
            <a:r>
              <a:rPr lang="pl-PL" dirty="0"/>
              <a:t>Jeśli chcesz się przenieś do następnego slajdu naciśnij serduszko po prawej stronie,</a:t>
            </a:r>
          </a:p>
          <a:p>
            <a:r>
              <a:rPr lang="pl-PL" dirty="0"/>
              <a:t>Jeśli natomiast chcesz wrócić do poprzedniego slajdu naciśnij serduszko po lewej stronie</a:t>
            </a:r>
          </a:p>
        </p:txBody>
      </p:sp>
      <p:pic>
        <p:nvPicPr>
          <p:cNvPr id="10" name="Symbol zastępczy zawartości 9">
            <a:extLst>
              <a:ext uri="{FF2B5EF4-FFF2-40B4-BE49-F238E27FC236}">
                <a16:creationId xmlns:a16="http://schemas.microsoft.com/office/drawing/2014/main" id="{F30FB954-C391-4F65-8889-52D7862DD25A}"/>
              </a:ext>
            </a:extLst>
          </p:cNvPr>
          <p:cNvPicPr>
            <a:picLocks noGrp="1" noChangeAspect="1"/>
          </p:cNvPicPr>
          <p:nvPr>
            <p:ph sz="half" idx="2"/>
          </p:nvPr>
        </p:nvPicPr>
        <p:blipFill>
          <a:blip r:embed="rId3"/>
          <a:stretch>
            <a:fillRect/>
          </a:stretch>
        </p:blipFill>
        <p:spPr>
          <a:xfrm>
            <a:off x="6172200" y="2395855"/>
            <a:ext cx="5334000" cy="36204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Serce 10">
            <a:hlinkClick r:id="rId4" action="ppaction://hlinksldjump"/>
            <a:extLst>
              <a:ext uri="{FF2B5EF4-FFF2-40B4-BE49-F238E27FC236}">
                <a16:creationId xmlns:a16="http://schemas.microsoft.com/office/drawing/2014/main" id="{11C3C8DA-1DFA-4A12-8DD3-71BCF9CC1294}"/>
              </a:ext>
            </a:extLst>
          </p:cNvPr>
          <p:cNvSpPr/>
          <p:nvPr/>
        </p:nvSpPr>
        <p:spPr>
          <a:xfrm>
            <a:off x="212035" y="5605670"/>
            <a:ext cx="1338469" cy="1126434"/>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3" name="Obraz 12">
            <a:hlinkClick r:id="rId5" action="ppaction://hlinksldjump"/>
            <a:extLst>
              <a:ext uri="{FF2B5EF4-FFF2-40B4-BE49-F238E27FC236}">
                <a16:creationId xmlns:a16="http://schemas.microsoft.com/office/drawing/2014/main" id="{AB5C4C3E-5661-4E48-9238-C53724840420}"/>
              </a:ext>
            </a:extLst>
          </p:cNvPr>
          <p:cNvPicPr>
            <a:picLocks noChangeAspect="1"/>
          </p:cNvPicPr>
          <p:nvPr/>
        </p:nvPicPr>
        <p:blipFill>
          <a:blip r:embed="rId6"/>
          <a:stretch>
            <a:fillRect/>
          </a:stretch>
        </p:blipFill>
        <p:spPr>
          <a:xfrm>
            <a:off x="10372550" y="280812"/>
            <a:ext cx="1359526" cy="1121761"/>
          </a:xfrm>
          <a:prstGeom prst="rect">
            <a:avLst/>
          </a:prstGeom>
        </p:spPr>
      </p:pic>
    </p:spTree>
    <p:extLst>
      <p:ext uri="{BB962C8B-B14F-4D97-AF65-F5344CB8AC3E}">
        <p14:creationId xmlns:p14="http://schemas.microsoft.com/office/powerpoint/2010/main" val="31805096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drape"/>
        <p:sndAc>
          <p:stSnd>
            <p:snd r:embed="rId2" name="click.wav"/>
          </p:stSnd>
        </p:sndAc>
      </p:transition>
    </mc:Choice>
    <mc:Fallback>
      <p:transition spd="slow" advClick="0">
        <p:fade/>
        <p:sndAc>
          <p:stSnd>
            <p:snd r:embed="rId2" name="click.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399B07D-8568-48E1-AB4E-CB76ECADAABC}"/>
              </a:ext>
            </a:extLst>
          </p:cNvPr>
          <p:cNvSpPr>
            <a:spLocks noGrp="1"/>
          </p:cNvSpPr>
          <p:nvPr>
            <p:ph type="title"/>
          </p:nvPr>
        </p:nvSpPr>
        <p:spPr>
          <a:xfrm>
            <a:off x="685800" y="764373"/>
            <a:ext cx="10820400" cy="1293028"/>
          </a:xfrm>
        </p:spPr>
        <p:txBody>
          <a:bodyPr/>
          <a:lstStyle/>
          <a:p>
            <a:pPr algn="ctr"/>
            <a:r>
              <a:rPr lang="pl-PL" dirty="0"/>
              <a:t>Co to są walentynki?</a:t>
            </a:r>
          </a:p>
        </p:txBody>
      </p:sp>
      <p:sp>
        <p:nvSpPr>
          <p:cNvPr id="3" name="Symbol zastępczy zawartości 2">
            <a:extLst>
              <a:ext uri="{FF2B5EF4-FFF2-40B4-BE49-F238E27FC236}">
                <a16:creationId xmlns:a16="http://schemas.microsoft.com/office/drawing/2014/main" id="{1888C589-259F-41CF-BE4B-4B73463371E2}"/>
              </a:ext>
            </a:extLst>
          </p:cNvPr>
          <p:cNvSpPr>
            <a:spLocks noGrp="1"/>
          </p:cNvSpPr>
          <p:nvPr>
            <p:ph sz="half" idx="1"/>
          </p:nvPr>
        </p:nvSpPr>
        <p:spPr/>
        <p:txBody>
          <a:bodyPr/>
          <a:lstStyle/>
          <a:p>
            <a:r>
              <a:rPr lang="pl-PL" i="1" dirty="0"/>
              <a:t>Walentynki (ang. </a:t>
            </a:r>
            <a:r>
              <a:rPr lang="pl-PL" i="1" dirty="0" err="1"/>
              <a:t>Valentine’s</a:t>
            </a:r>
            <a:r>
              <a:rPr lang="pl-PL" i="1" dirty="0"/>
              <a:t> Day) – coroczne święto zakochanych przypadające 14 lutego. Nazwa pochodzi od św. Walentego, którego wspomnienie liturgiczne     w Kościele katolickim obchodzone jest również tego dnia.</a:t>
            </a:r>
          </a:p>
        </p:txBody>
      </p:sp>
      <p:pic>
        <p:nvPicPr>
          <p:cNvPr id="5" name="Symbol zastępczy zawartości 4">
            <a:extLst>
              <a:ext uri="{FF2B5EF4-FFF2-40B4-BE49-F238E27FC236}">
                <a16:creationId xmlns:a16="http://schemas.microsoft.com/office/drawing/2014/main" id="{9E5432B2-A0CB-45F6-AFF8-B40E38D61BDD}"/>
              </a:ext>
            </a:extLst>
          </p:cNvPr>
          <p:cNvPicPr>
            <a:picLocks noGrp="1" noChangeAspect="1"/>
          </p:cNvPicPr>
          <p:nvPr>
            <p:ph sz="half" idx="2"/>
          </p:nvPr>
        </p:nvPicPr>
        <p:blipFill>
          <a:blip r:embed="rId3"/>
          <a:stretch>
            <a:fillRect/>
          </a:stretch>
        </p:blipFill>
        <p:spPr>
          <a:xfrm>
            <a:off x="6172200" y="2428081"/>
            <a:ext cx="5334000" cy="355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Obraz 3">
            <a:hlinkClick r:id="rId4" action="ppaction://hlinksldjump"/>
            <a:extLst>
              <a:ext uri="{FF2B5EF4-FFF2-40B4-BE49-F238E27FC236}">
                <a16:creationId xmlns:a16="http://schemas.microsoft.com/office/drawing/2014/main" id="{0B9D3A52-A1EF-4836-8B06-1E7DCD6DDFF4}"/>
              </a:ext>
            </a:extLst>
          </p:cNvPr>
          <p:cNvPicPr>
            <a:picLocks noChangeAspect="1"/>
          </p:cNvPicPr>
          <p:nvPr/>
        </p:nvPicPr>
        <p:blipFill>
          <a:blip r:embed="rId5"/>
          <a:stretch>
            <a:fillRect/>
          </a:stretch>
        </p:blipFill>
        <p:spPr>
          <a:xfrm>
            <a:off x="243346" y="5532746"/>
            <a:ext cx="1359526" cy="1121761"/>
          </a:xfrm>
          <a:prstGeom prst="rect">
            <a:avLst/>
          </a:prstGeom>
        </p:spPr>
      </p:pic>
      <p:pic>
        <p:nvPicPr>
          <p:cNvPr id="6" name="Obraz 5">
            <a:hlinkClick r:id="rId6" action="ppaction://hlinksldjump"/>
            <a:extLst>
              <a:ext uri="{FF2B5EF4-FFF2-40B4-BE49-F238E27FC236}">
                <a16:creationId xmlns:a16="http://schemas.microsoft.com/office/drawing/2014/main" id="{1A8CACE3-1E1F-48AE-85C4-278D39CBC506}"/>
              </a:ext>
            </a:extLst>
          </p:cNvPr>
          <p:cNvPicPr>
            <a:picLocks noChangeAspect="1"/>
          </p:cNvPicPr>
          <p:nvPr/>
        </p:nvPicPr>
        <p:blipFill>
          <a:blip r:embed="rId5"/>
          <a:stretch>
            <a:fillRect/>
          </a:stretch>
        </p:blipFill>
        <p:spPr>
          <a:xfrm>
            <a:off x="10571711" y="203492"/>
            <a:ext cx="1359526" cy="1121761"/>
          </a:xfrm>
          <a:prstGeom prst="rect">
            <a:avLst/>
          </a:prstGeom>
        </p:spPr>
      </p:pic>
    </p:spTree>
    <p:extLst>
      <p:ext uri="{BB962C8B-B14F-4D97-AF65-F5344CB8AC3E}">
        <p14:creationId xmlns:p14="http://schemas.microsoft.com/office/powerpoint/2010/main" val="14556865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drape"/>
        <p:sndAc>
          <p:stSnd>
            <p:snd r:embed="rId2" name="click.wav"/>
          </p:stSnd>
        </p:sndAc>
      </p:transition>
    </mc:Choice>
    <mc:Fallback>
      <p:transition spd="slow" advClick="0">
        <p:fade/>
        <p:sndAc>
          <p:stSnd>
            <p:snd r:embed="rId2" name="click.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687E284-C5A3-4457-BF23-CE3FCF1F5705}"/>
              </a:ext>
            </a:extLst>
          </p:cNvPr>
          <p:cNvSpPr>
            <a:spLocks noGrp="1"/>
          </p:cNvSpPr>
          <p:nvPr>
            <p:ph type="title"/>
          </p:nvPr>
        </p:nvSpPr>
        <p:spPr>
          <a:xfrm>
            <a:off x="685800" y="764373"/>
            <a:ext cx="10820400" cy="1293028"/>
          </a:xfrm>
        </p:spPr>
        <p:txBody>
          <a:bodyPr/>
          <a:lstStyle/>
          <a:p>
            <a:pPr algn="ctr"/>
            <a:r>
              <a:rPr lang="pl-PL" dirty="0"/>
              <a:t>Jak świętujemy?</a:t>
            </a:r>
          </a:p>
        </p:txBody>
      </p:sp>
      <p:sp>
        <p:nvSpPr>
          <p:cNvPr id="3" name="Symbol zastępczy zawartości 2">
            <a:extLst>
              <a:ext uri="{FF2B5EF4-FFF2-40B4-BE49-F238E27FC236}">
                <a16:creationId xmlns:a16="http://schemas.microsoft.com/office/drawing/2014/main" id="{CCA214FB-E700-4F30-BD2E-4DFED54ED4E8}"/>
              </a:ext>
            </a:extLst>
          </p:cNvPr>
          <p:cNvSpPr>
            <a:spLocks noGrp="1"/>
          </p:cNvSpPr>
          <p:nvPr>
            <p:ph sz="half" idx="1"/>
          </p:nvPr>
        </p:nvSpPr>
        <p:spPr/>
        <p:txBody>
          <a:bodyPr/>
          <a:lstStyle/>
          <a:p>
            <a:r>
              <a:rPr lang="pl-PL" dirty="0"/>
              <a:t>Zwyczajem w tym dniu jest wysyłanie listów zawierających wyznania miłosne (często pisane wierszem).</a:t>
            </a:r>
          </a:p>
        </p:txBody>
      </p:sp>
      <p:pic>
        <p:nvPicPr>
          <p:cNvPr id="5" name="Symbol zastępczy zawartości 4">
            <a:extLst>
              <a:ext uri="{FF2B5EF4-FFF2-40B4-BE49-F238E27FC236}">
                <a16:creationId xmlns:a16="http://schemas.microsoft.com/office/drawing/2014/main" id="{38272866-2A2C-4220-905E-BD8FC8BAB2EF}"/>
              </a:ext>
            </a:extLst>
          </p:cNvPr>
          <p:cNvPicPr>
            <a:picLocks noGrp="1" noChangeAspect="1"/>
          </p:cNvPicPr>
          <p:nvPr>
            <p:ph sz="half" idx="2"/>
          </p:nvPr>
        </p:nvPicPr>
        <p:blipFill>
          <a:blip r:embed="rId3"/>
          <a:stretch>
            <a:fillRect/>
          </a:stretch>
        </p:blipFill>
        <p:spPr>
          <a:xfrm>
            <a:off x="6172200" y="2268061"/>
            <a:ext cx="5334000" cy="3876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Obraz 3">
            <a:hlinkClick r:id="rId4" action="ppaction://hlinksldjump"/>
            <a:extLst>
              <a:ext uri="{FF2B5EF4-FFF2-40B4-BE49-F238E27FC236}">
                <a16:creationId xmlns:a16="http://schemas.microsoft.com/office/drawing/2014/main" id="{CB44F51B-DE87-461C-B1F1-9992E722C232}"/>
              </a:ext>
            </a:extLst>
          </p:cNvPr>
          <p:cNvPicPr>
            <a:picLocks noChangeAspect="1"/>
          </p:cNvPicPr>
          <p:nvPr/>
        </p:nvPicPr>
        <p:blipFill>
          <a:blip r:embed="rId5"/>
          <a:stretch>
            <a:fillRect/>
          </a:stretch>
        </p:blipFill>
        <p:spPr>
          <a:xfrm>
            <a:off x="243346" y="5583220"/>
            <a:ext cx="1359526" cy="1121761"/>
          </a:xfrm>
          <a:prstGeom prst="rect">
            <a:avLst/>
          </a:prstGeom>
        </p:spPr>
      </p:pic>
      <p:pic>
        <p:nvPicPr>
          <p:cNvPr id="6" name="Obraz 5">
            <a:hlinkClick r:id="rId6" action="ppaction://hlinksldjump"/>
            <a:extLst>
              <a:ext uri="{FF2B5EF4-FFF2-40B4-BE49-F238E27FC236}">
                <a16:creationId xmlns:a16="http://schemas.microsoft.com/office/drawing/2014/main" id="{1A1BD33F-BC64-479C-B1CF-3FF12FA98F41}"/>
              </a:ext>
            </a:extLst>
          </p:cNvPr>
          <p:cNvPicPr>
            <a:picLocks noChangeAspect="1"/>
          </p:cNvPicPr>
          <p:nvPr/>
        </p:nvPicPr>
        <p:blipFill>
          <a:blip r:embed="rId5"/>
          <a:stretch>
            <a:fillRect/>
          </a:stretch>
        </p:blipFill>
        <p:spPr>
          <a:xfrm>
            <a:off x="10571711" y="289126"/>
            <a:ext cx="1359526" cy="1121761"/>
          </a:xfrm>
          <a:prstGeom prst="rect">
            <a:avLst/>
          </a:prstGeom>
        </p:spPr>
      </p:pic>
    </p:spTree>
    <p:extLst>
      <p:ext uri="{BB962C8B-B14F-4D97-AF65-F5344CB8AC3E}">
        <p14:creationId xmlns:p14="http://schemas.microsoft.com/office/powerpoint/2010/main" val="29842311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drape"/>
        <p:sndAc>
          <p:stSnd>
            <p:snd r:embed="rId2" name="click.wav"/>
          </p:stSnd>
        </p:sndAc>
      </p:transition>
    </mc:Choice>
    <mc:Fallback>
      <p:transition spd="slow" advClick="0">
        <p:fade/>
        <p:sndAc>
          <p:stSnd>
            <p:snd r:embed="rId2" name="click.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AB987CA-053E-4471-A459-46ECB4CB2543}"/>
              </a:ext>
            </a:extLst>
          </p:cNvPr>
          <p:cNvSpPr>
            <a:spLocks noGrp="1"/>
          </p:cNvSpPr>
          <p:nvPr>
            <p:ph type="title"/>
          </p:nvPr>
        </p:nvSpPr>
        <p:spPr>
          <a:xfrm>
            <a:off x="685800" y="764373"/>
            <a:ext cx="10820400" cy="1293028"/>
          </a:xfrm>
        </p:spPr>
        <p:txBody>
          <a:bodyPr/>
          <a:lstStyle/>
          <a:p>
            <a:pPr algn="ctr"/>
            <a:r>
              <a:rPr lang="pl-PL" dirty="0"/>
              <a:t>Historia Walentynek</a:t>
            </a:r>
          </a:p>
        </p:txBody>
      </p:sp>
      <p:sp>
        <p:nvSpPr>
          <p:cNvPr id="3" name="Symbol zastępczy zawartości 2">
            <a:extLst>
              <a:ext uri="{FF2B5EF4-FFF2-40B4-BE49-F238E27FC236}">
                <a16:creationId xmlns:a16="http://schemas.microsoft.com/office/drawing/2014/main" id="{F694FBD3-E106-45D3-81A8-4F75A224BFE0}"/>
              </a:ext>
            </a:extLst>
          </p:cNvPr>
          <p:cNvSpPr>
            <a:spLocks noGrp="1"/>
          </p:cNvSpPr>
          <p:nvPr>
            <p:ph sz="half" idx="1"/>
          </p:nvPr>
        </p:nvSpPr>
        <p:spPr/>
        <p:txBody>
          <a:bodyPr>
            <a:normAutofit lnSpcReduction="10000"/>
          </a:bodyPr>
          <a:lstStyle/>
          <a:p>
            <a:r>
              <a:rPr lang="pl-PL" dirty="0"/>
              <a:t>Walentynki są obchodzone w południowej i zachodniej Europie od średniowiecza. Europa północna i wschodnia dołączyła do walentynkowego grona znacznie później. Pomimo katolickiego patrona tego święta, czasem wiązane jest ono ze zbieżnym terminowo zwyczajem pochodzącym z Cesarstwa Rzymskiego, polegającym głównie na poszukiwaniu wybranki serca, np. przez losowanie jej imienia ze specjalnej urny. </a:t>
            </a:r>
          </a:p>
        </p:txBody>
      </p:sp>
      <p:pic>
        <p:nvPicPr>
          <p:cNvPr id="5" name="Symbol zastępczy zawartości 4">
            <a:extLst>
              <a:ext uri="{FF2B5EF4-FFF2-40B4-BE49-F238E27FC236}">
                <a16:creationId xmlns:a16="http://schemas.microsoft.com/office/drawing/2014/main" id="{F9822046-E8B9-4F52-9BBC-B418ABED16AB}"/>
              </a:ext>
            </a:extLst>
          </p:cNvPr>
          <p:cNvPicPr>
            <a:picLocks noGrp="1" noChangeAspect="1"/>
          </p:cNvPicPr>
          <p:nvPr>
            <p:ph sz="half" idx="2"/>
          </p:nvPr>
        </p:nvPicPr>
        <p:blipFill>
          <a:blip r:embed="rId3"/>
          <a:stretch>
            <a:fillRect/>
          </a:stretch>
        </p:blipFill>
        <p:spPr>
          <a:xfrm>
            <a:off x="6172200" y="2590572"/>
            <a:ext cx="5334000" cy="32310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Obraz 3">
            <a:hlinkClick r:id="rId4" action="ppaction://hlinksldjump"/>
            <a:extLst>
              <a:ext uri="{FF2B5EF4-FFF2-40B4-BE49-F238E27FC236}">
                <a16:creationId xmlns:a16="http://schemas.microsoft.com/office/drawing/2014/main" id="{8D751E76-0579-406C-80E8-C8E7B28B7B24}"/>
              </a:ext>
            </a:extLst>
          </p:cNvPr>
          <p:cNvPicPr>
            <a:picLocks noChangeAspect="1"/>
          </p:cNvPicPr>
          <p:nvPr/>
        </p:nvPicPr>
        <p:blipFill>
          <a:blip r:embed="rId5"/>
          <a:stretch>
            <a:fillRect/>
          </a:stretch>
        </p:blipFill>
        <p:spPr>
          <a:xfrm>
            <a:off x="226176" y="5976601"/>
            <a:ext cx="919248" cy="758482"/>
          </a:xfrm>
          <a:prstGeom prst="rect">
            <a:avLst/>
          </a:prstGeom>
        </p:spPr>
      </p:pic>
      <p:pic>
        <p:nvPicPr>
          <p:cNvPr id="6" name="Obraz 5">
            <a:hlinkClick r:id="rId6" action="ppaction://hlinksldjump"/>
            <a:extLst>
              <a:ext uri="{FF2B5EF4-FFF2-40B4-BE49-F238E27FC236}">
                <a16:creationId xmlns:a16="http://schemas.microsoft.com/office/drawing/2014/main" id="{48EDF156-9E1E-4DEE-8E77-161BBF31FD37}"/>
              </a:ext>
            </a:extLst>
          </p:cNvPr>
          <p:cNvPicPr>
            <a:picLocks noChangeAspect="1"/>
          </p:cNvPicPr>
          <p:nvPr/>
        </p:nvPicPr>
        <p:blipFill>
          <a:blip r:embed="rId5"/>
          <a:stretch>
            <a:fillRect/>
          </a:stretch>
        </p:blipFill>
        <p:spPr>
          <a:xfrm>
            <a:off x="10414957" y="203492"/>
            <a:ext cx="1359526" cy="1121761"/>
          </a:xfrm>
          <a:prstGeom prst="rect">
            <a:avLst/>
          </a:prstGeom>
        </p:spPr>
      </p:pic>
    </p:spTree>
    <p:extLst>
      <p:ext uri="{BB962C8B-B14F-4D97-AF65-F5344CB8AC3E}">
        <p14:creationId xmlns:p14="http://schemas.microsoft.com/office/powerpoint/2010/main" val="42404152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drape"/>
        <p:sndAc>
          <p:stSnd>
            <p:snd r:embed="rId2" name="click.wav"/>
          </p:stSnd>
        </p:sndAc>
      </p:transition>
    </mc:Choice>
    <mc:Fallback>
      <p:transition spd="slow" advClick="0">
        <p:fade/>
        <p:sndAc>
          <p:stSnd>
            <p:snd r:embed="rId2" name="click.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2D0058D-9715-4636-B141-CE0EEF614019}"/>
              </a:ext>
            </a:extLst>
          </p:cNvPr>
          <p:cNvSpPr>
            <a:spLocks noGrp="1"/>
          </p:cNvSpPr>
          <p:nvPr>
            <p:ph type="title"/>
          </p:nvPr>
        </p:nvSpPr>
        <p:spPr>
          <a:xfrm>
            <a:off x="685800" y="764373"/>
            <a:ext cx="10820400" cy="1293028"/>
          </a:xfrm>
        </p:spPr>
        <p:txBody>
          <a:bodyPr/>
          <a:lstStyle/>
          <a:p>
            <a:pPr algn="ctr"/>
            <a:r>
              <a:rPr lang="pl-PL" dirty="0"/>
              <a:t>Walentynki w Polsce</a:t>
            </a:r>
          </a:p>
        </p:txBody>
      </p:sp>
      <p:sp>
        <p:nvSpPr>
          <p:cNvPr id="3" name="Symbol zastępczy zawartości 2">
            <a:extLst>
              <a:ext uri="{FF2B5EF4-FFF2-40B4-BE49-F238E27FC236}">
                <a16:creationId xmlns:a16="http://schemas.microsoft.com/office/drawing/2014/main" id="{10B3EA44-90FB-4984-93B1-FE847EF343D7}"/>
              </a:ext>
            </a:extLst>
          </p:cNvPr>
          <p:cNvSpPr>
            <a:spLocks noGrp="1"/>
          </p:cNvSpPr>
          <p:nvPr>
            <p:ph sz="half" idx="1"/>
          </p:nvPr>
        </p:nvSpPr>
        <p:spPr/>
        <p:txBody>
          <a:bodyPr>
            <a:normAutofit/>
          </a:bodyPr>
          <a:lstStyle/>
          <a:p>
            <a:r>
              <a:rPr lang="pl-PL" dirty="0"/>
              <a:t>Do Polski obchody walentynkowe trafiły wraz z kultem świętego Walentego z Bawarii i Tyrolu. Popularność uzyskały jednak dopiero w latach 90, XX wieku.</a:t>
            </a:r>
          </a:p>
        </p:txBody>
      </p:sp>
      <p:pic>
        <p:nvPicPr>
          <p:cNvPr id="5" name="Symbol zastępczy zawartości 4">
            <a:extLst>
              <a:ext uri="{FF2B5EF4-FFF2-40B4-BE49-F238E27FC236}">
                <a16:creationId xmlns:a16="http://schemas.microsoft.com/office/drawing/2014/main" id="{34580BEC-E10D-4E33-B1E5-66832D6FE853}"/>
              </a:ext>
            </a:extLst>
          </p:cNvPr>
          <p:cNvPicPr>
            <a:picLocks noGrp="1" noChangeAspect="1"/>
          </p:cNvPicPr>
          <p:nvPr>
            <p:ph sz="half" idx="2"/>
          </p:nvPr>
        </p:nvPicPr>
        <p:blipFill>
          <a:blip r:embed="rId3"/>
          <a:stretch>
            <a:fillRect/>
          </a:stretch>
        </p:blipFill>
        <p:spPr>
          <a:xfrm>
            <a:off x="6172200" y="2429193"/>
            <a:ext cx="5334000" cy="35537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Obraz 3">
            <a:hlinkClick r:id="rId4" action="ppaction://hlinksldjump"/>
            <a:extLst>
              <a:ext uri="{FF2B5EF4-FFF2-40B4-BE49-F238E27FC236}">
                <a16:creationId xmlns:a16="http://schemas.microsoft.com/office/drawing/2014/main" id="{04BBA7F6-F70C-42AA-A518-2B5259E3BA80}"/>
              </a:ext>
            </a:extLst>
          </p:cNvPr>
          <p:cNvPicPr>
            <a:picLocks noChangeAspect="1"/>
          </p:cNvPicPr>
          <p:nvPr/>
        </p:nvPicPr>
        <p:blipFill>
          <a:blip r:embed="rId5"/>
          <a:stretch>
            <a:fillRect/>
          </a:stretch>
        </p:blipFill>
        <p:spPr>
          <a:xfrm>
            <a:off x="10523815" y="203492"/>
            <a:ext cx="1359526" cy="1121761"/>
          </a:xfrm>
          <a:prstGeom prst="rect">
            <a:avLst/>
          </a:prstGeom>
        </p:spPr>
      </p:pic>
      <p:pic>
        <p:nvPicPr>
          <p:cNvPr id="6" name="Obraz 5">
            <a:hlinkClick r:id="rId6" action="ppaction://hlinksldjump"/>
            <a:extLst>
              <a:ext uri="{FF2B5EF4-FFF2-40B4-BE49-F238E27FC236}">
                <a16:creationId xmlns:a16="http://schemas.microsoft.com/office/drawing/2014/main" id="{AD5CA996-B2D3-411B-A6DB-42F05A068828}"/>
              </a:ext>
            </a:extLst>
          </p:cNvPr>
          <p:cNvPicPr>
            <a:picLocks noChangeAspect="1"/>
          </p:cNvPicPr>
          <p:nvPr/>
        </p:nvPicPr>
        <p:blipFill>
          <a:blip r:embed="rId5"/>
          <a:stretch>
            <a:fillRect/>
          </a:stretch>
        </p:blipFill>
        <p:spPr>
          <a:xfrm>
            <a:off x="278180" y="5532746"/>
            <a:ext cx="1359526" cy="1121761"/>
          </a:xfrm>
          <a:prstGeom prst="rect">
            <a:avLst/>
          </a:prstGeom>
        </p:spPr>
      </p:pic>
    </p:spTree>
    <p:extLst>
      <p:ext uri="{BB962C8B-B14F-4D97-AF65-F5344CB8AC3E}">
        <p14:creationId xmlns:p14="http://schemas.microsoft.com/office/powerpoint/2010/main" val="26961533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drape"/>
        <p:sndAc>
          <p:stSnd>
            <p:snd r:embed="rId2" name="click.wav"/>
          </p:stSnd>
        </p:sndAc>
      </p:transition>
    </mc:Choice>
    <mc:Fallback>
      <p:transition spd="slow" advClick="0">
        <p:fade/>
        <p:sndAc>
          <p:stSnd>
            <p:snd r:embed="rId2" name="click.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680C7FF-36AB-4427-AD70-33392E1AB894}"/>
              </a:ext>
            </a:extLst>
          </p:cNvPr>
          <p:cNvSpPr>
            <a:spLocks noGrp="1"/>
          </p:cNvSpPr>
          <p:nvPr>
            <p:ph type="title"/>
          </p:nvPr>
        </p:nvSpPr>
        <p:spPr>
          <a:xfrm>
            <a:off x="685800" y="764373"/>
            <a:ext cx="10820400" cy="1293028"/>
          </a:xfrm>
        </p:spPr>
        <p:txBody>
          <a:bodyPr/>
          <a:lstStyle/>
          <a:p>
            <a:pPr algn="ctr"/>
            <a:r>
              <a:rPr lang="pl-PL" dirty="0"/>
              <a:t>Krytyka walentynek</a:t>
            </a:r>
          </a:p>
        </p:txBody>
      </p:sp>
      <p:sp>
        <p:nvSpPr>
          <p:cNvPr id="3" name="Symbol zastępczy zawartości 2">
            <a:extLst>
              <a:ext uri="{FF2B5EF4-FFF2-40B4-BE49-F238E27FC236}">
                <a16:creationId xmlns:a16="http://schemas.microsoft.com/office/drawing/2014/main" id="{AAD3BA6B-6CDD-4F3C-8E82-FC887F96CD1D}"/>
              </a:ext>
            </a:extLst>
          </p:cNvPr>
          <p:cNvSpPr>
            <a:spLocks noGrp="1"/>
          </p:cNvSpPr>
          <p:nvPr>
            <p:ph sz="half" idx="1"/>
          </p:nvPr>
        </p:nvSpPr>
        <p:spPr/>
        <p:txBody>
          <a:bodyPr/>
          <a:lstStyle/>
          <a:p>
            <a:r>
              <a:rPr lang="pl-PL" dirty="0"/>
              <a:t>Część polskiego społeczeństwa krytykuje walentynki jako przejaw amerykanizacji, obcy polskiej kulturze i wypierający rodzime tradycje. Walentynki są też krytykowane za ich komercyjne              i konsumpcjonistyczne nastawienie. Są one wykorzystywane przez biznes i media do przełamania stagnacji handlowej pomiędzy Bożym Narodzeniem a Wielkanocą.</a:t>
            </a:r>
          </a:p>
        </p:txBody>
      </p:sp>
      <p:pic>
        <p:nvPicPr>
          <p:cNvPr id="5" name="Symbol zastępczy zawartości 4">
            <a:extLst>
              <a:ext uri="{FF2B5EF4-FFF2-40B4-BE49-F238E27FC236}">
                <a16:creationId xmlns:a16="http://schemas.microsoft.com/office/drawing/2014/main" id="{6685D66C-308A-4438-AF6F-A1233E1EFF07}"/>
              </a:ext>
            </a:extLst>
          </p:cNvPr>
          <p:cNvPicPr>
            <a:picLocks noGrp="1" noChangeAspect="1"/>
          </p:cNvPicPr>
          <p:nvPr>
            <p:ph sz="half" idx="2"/>
          </p:nvPr>
        </p:nvPicPr>
        <p:blipFill>
          <a:blip r:embed="rId3"/>
          <a:stretch>
            <a:fillRect/>
          </a:stretch>
        </p:blipFill>
        <p:spPr>
          <a:xfrm>
            <a:off x="6172200" y="2539206"/>
            <a:ext cx="5334000" cy="333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Obraz 3">
            <a:hlinkClick r:id="rId4" action="ppaction://hlinksldjump"/>
            <a:extLst>
              <a:ext uri="{FF2B5EF4-FFF2-40B4-BE49-F238E27FC236}">
                <a16:creationId xmlns:a16="http://schemas.microsoft.com/office/drawing/2014/main" id="{5A3FF1DC-E3A8-4420-9AED-E56DBA3BF0BC}"/>
              </a:ext>
            </a:extLst>
          </p:cNvPr>
          <p:cNvPicPr>
            <a:picLocks noChangeAspect="1"/>
          </p:cNvPicPr>
          <p:nvPr/>
        </p:nvPicPr>
        <p:blipFill>
          <a:blip r:embed="rId5"/>
          <a:stretch>
            <a:fillRect/>
          </a:stretch>
        </p:blipFill>
        <p:spPr>
          <a:xfrm>
            <a:off x="256408" y="5657803"/>
            <a:ext cx="1359526" cy="1121761"/>
          </a:xfrm>
          <a:prstGeom prst="rect">
            <a:avLst/>
          </a:prstGeom>
        </p:spPr>
      </p:pic>
      <p:pic>
        <p:nvPicPr>
          <p:cNvPr id="6" name="Obraz 5">
            <a:hlinkClick r:id="rId6" action="ppaction://hlinksldjump"/>
            <a:extLst>
              <a:ext uri="{FF2B5EF4-FFF2-40B4-BE49-F238E27FC236}">
                <a16:creationId xmlns:a16="http://schemas.microsoft.com/office/drawing/2014/main" id="{3F584535-A1D2-49ED-B3EB-8E26ED9B1AE4}"/>
              </a:ext>
            </a:extLst>
          </p:cNvPr>
          <p:cNvPicPr>
            <a:picLocks noChangeAspect="1"/>
          </p:cNvPicPr>
          <p:nvPr/>
        </p:nvPicPr>
        <p:blipFill>
          <a:blip r:embed="rId5"/>
          <a:stretch>
            <a:fillRect/>
          </a:stretch>
        </p:blipFill>
        <p:spPr>
          <a:xfrm>
            <a:off x="10532523" y="289126"/>
            <a:ext cx="1359526" cy="1121761"/>
          </a:xfrm>
          <a:prstGeom prst="rect">
            <a:avLst/>
          </a:prstGeom>
        </p:spPr>
      </p:pic>
    </p:spTree>
    <p:extLst>
      <p:ext uri="{BB962C8B-B14F-4D97-AF65-F5344CB8AC3E}">
        <p14:creationId xmlns:p14="http://schemas.microsoft.com/office/powerpoint/2010/main" val="29203378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drape"/>
        <p:sndAc>
          <p:stSnd>
            <p:snd r:embed="rId2" name="click.wav"/>
          </p:stSnd>
        </p:sndAc>
      </p:transition>
    </mc:Choice>
    <mc:Fallback>
      <p:transition spd="slow" advClick="0">
        <p:fade/>
        <p:sndAc>
          <p:stSnd>
            <p:snd r:embed="rId2" name="click.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58A5E65-EFCE-4C82-BD76-C500B8697884}"/>
              </a:ext>
            </a:extLst>
          </p:cNvPr>
          <p:cNvSpPr>
            <a:spLocks noGrp="1"/>
          </p:cNvSpPr>
          <p:nvPr>
            <p:ph type="title"/>
          </p:nvPr>
        </p:nvSpPr>
        <p:spPr>
          <a:xfrm>
            <a:off x="685800" y="764373"/>
            <a:ext cx="10820400" cy="1293028"/>
          </a:xfrm>
        </p:spPr>
        <p:txBody>
          <a:bodyPr/>
          <a:lstStyle/>
          <a:p>
            <a:pPr algn="ctr"/>
            <a:r>
              <a:rPr lang="pl-PL" dirty="0"/>
              <a:t>Walentynki w innych krajach</a:t>
            </a:r>
          </a:p>
        </p:txBody>
      </p:sp>
      <p:sp>
        <p:nvSpPr>
          <p:cNvPr id="3" name="Symbol zastępczy zawartości 2">
            <a:extLst>
              <a:ext uri="{FF2B5EF4-FFF2-40B4-BE49-F238E27FC236}">
                <a16:creationId xmlns:a16="http://schemas.microsoft.com/office/drawing/2014/main" id="{5FB78994-4140-4DB4-A083-A9B3711F19D7}"/>
              </a:ext>
            </a:extLst>
          </p:cNvPr>
          <p:cNvSpPr>
            <a:spLocks noGrp="1"/>
          </p:cNvSpPr>
          <p:nvPr>
            <p:ph sz="half" idx="1"/>
          </p:nvPr>
        </p:nvSpPr>
        <p:spPr/>
        <p:txBody>
          <a:bodyPr>
            <a:normAutofit fontScale="92500" lnSpcReduction="10000"/>
          </a:bodyPr>
          <a:lstStyle/>
          <a:p>
            <a:r>
              <a:rPr lang="pl-PL" dirty="0"/>
              <a:t>1. W Słowenii Walentynki są dniem wiosny, dobrego zdrowia, patrona pszczelarzy i pielgrzymów.</a:t>
            </a:r>
          </a:p>
          <a:p>
            <a:r>
              <a:rPr lang="pl-PL" dirty="0"/>
              <a:t>2. W Finlandii i Estonii dzień ten oznacza – „dzień przyjaźni”. Wyróżnić się nie tylko swoich bliskich, ale również znajomych.</a:t>
            </a:r>
          </a:p>
          <a:p>
            <a:r>
              <a:rPr lang="pl-PL" dirty="0"/>
              <a:t>3. W Iranie w Walentynki miłość swą kieruje się do matek i żon.</a:t>
            </a:r>
          </a:p>
          <a:p>
            <a:r>
              <a:rPr lang="pl-PL" dirty="0"/>
              <a:t>4. Na Filipinach 14 lutego znacznie rosną ceny kwiatów szczególnie czerwonych.</a:t>
            </a:r>
          </a:p>
          <a:p>
            <a:r>
              <a:rPr lang="pl-PL" dirty="0"/>
              <a:t>5. Hiszpania zamieniła dzień ten na uroczystość róży.</a:t>
            </a:r>
          </a:p>
        </p:txBody>
      </p:sp>
      <p:pic>
        <p:nvPicPr>
          <p:cNvPr id="5" name="Symbol zastępczy zawartości 4">
            <a:extLst>
              <a:ext uri="{FF2B5EF4-FFF2-40B4-BE49-F238E27FC236}">
                <a16:creationId xmlns:a16="http://schemas.microsoft.com/office/drawing/2014/main" id="{015AAC1B-6DE2-4DE3-BFBF-CB06A963E29C}"/>
              </a:ext>
            </a:extLst>
          </p:cNvPr>
          <p:cNvPicPr>
            <a:picLocks noGrp="1" noChangeAspect="1"/>
          </p:cNvPicPr>
          <p:nvPr>
            <p:ph sz="half" idx="2"/>
          </p:nvPr>
        </p:nvPicPr>
        <p:blipFill>
          <a:blip r:embed="rId3"/>
          <a:stretch>
            <a:fillRect/>
          </a:stretch>
        </p:blipFill>
        <p:spPr>
          <a:xfrm>
            <a:off x="6400800" y="2582069"/>
            <a:ext cx="4876800" cy="3248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Obraz 5">
            <a:hlinkClick r:id="rId4" action="ppaction://hlinksldjump"/>
            <a:extLst>
              <a:ext uri="{FF2B5EF4-FFF2-40B4-BE49-F238E27FC236}">
                <a16:creationId xmlns:a16="http://schemas.microsoft.com/office/drawing/2014/main" id="{767CD4F9-99E1-4723-8EA4-06C4A7E97E7F}"/>
              </a:ext>
            </a:extLst>
          </p:cNvPr>
          <p:cNvPicPr>
            <a:picLocks noChangeAspect="1"/>
          </p:cNvPicPr>
          <p:nvPr/>
        </p:nvPicPr>
        <p:blipFill>
          <a:blip r:embed="rId5"/>
          <a:stretch>
            <a:fillRect/>
          </a:stretch>
        </p:blipFill>
        <p:spPr>
          <a:xfrm>
            <a:off x="110441" y="5881107"/>
            <a:ext cx="1150717" cy="949470"/>
          </a:xfrm>
          <a:prstGeom prst="rect">
            <a:avLst/>
          </a:prstGeom>
        </p:spPr>
      </p:pic>
      <p:pic>
        <p:nvPicPr>
          <p:cNvPr id="7" name="Obraz 6">
            <a:hlinkClick r:id="rId6" action="ppaction://hlinksldjump"/>
            <a:extLst>
              <a:ext uri="{FF2B5EF4-FFF2-40B4-BE49-F238E27FC236}">
                <a16:creationId xmlns:a16="http://schemas.microsoft.com/office/drawing/2014/main" id="{3DB2E15D-B0FB-4E5D-8AB6-7AB5BB78F979}"/>
              </a:ext>
            </a:extLst>
          </p:cNvPr>
          <p:cNvPicPr>
            <a:picLocks noChangeAspect="1"/>
          </p:cNvPicPr>
          <p:nvPr/>
        </p:nvPicPr>
        <p:blipFill>
          <a:blip r:embed="rId5"/>
          <a:stretch>
            <a:fillRect/>
          </a:stretch>
        </p:blipFill>
        <p:spPr>
          <a:xfrm>
            <a:off x="10597837" y="289126"/>
            <a:ext cx="1359526" cy="1121761"/>
          </a:xfrm>
          <a:prstGeom prst="rect">
            <a:avLst/>
          </a:prstGeom>
        </p:spPr>
      </p:pic>
    </p:spTree>
    <p:extLst>
      <p:ext uri="{BB962C8B-B14F-4D97-AF65-F5344CB8AC3E}">
        <p14:creationId xmlns:p14="http://schemas.microsoft.com/office/powerpoint/2010/main" val="25828341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drape"/>
        <p:sndAc>
          <p:stSnd>
            <p:snd r:embed="rId2" name="click.wav"/>
          </p:stSnd>
        </p:sndAc>
      </p:transition>
    </mc:Choice>
    <mc:Fallback>
      <p:transition spd="slow" advClick="0">
        <p:fade/>
        <p:sndAc>
          <p:stSnd>
            <p:snd r:embed="rId2" name="click.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56453AE-2817-4234-BDC0-9B0E274BEA7A}"/>
              </a:ext>
            </a:extLst>
          </p:cNvPr>
          <p:cNvSpPr>
            <a:spLocks noGrp="1"/>
          </p:cNvSpPr>
          <p:nvPr>
            <p:ph type="title"/>
          </p:nvPr>
        </p:nvSpPr>
        <p:spPr>
          <a:xfrm>
            <a:off x="685800" y="764373"/>
            <a:ext cx="10820400" cy="1293028"/>
          </a:xfrm>
        </p:spPr>
        <p:txBody>
          <a:bodyPr/>
          <a:lstStyle/>
          <a:p>
            <a:pPr algn="ctr"/>
            <a:r>
              <a:rPr lang="pl-PL" dirty="0"/>
              <a:t>Czemu Św. Walenty jest patronem zakochanych?</a:t>
            </a:r>
          </a:p>
        </p:txBody>
      </p:sp>
      <p:sp>
        <p:nvSpPr>
          <p:cNvPr id="3" name="Symbol zastępczy zawartości 2">
            <a:extLst>
              <a:ext uri="{FF2B5EF4-FFF2-40B4-BE49-F238E27FC236}">
                <a16:creationId xmlns:a16="http://schemas.microsoft.com/office/drawing/2014/main" id="{A453AB81-085F-4A59-A9F0-3D9542729472}"/>
              </a:ext>
            </a:extLst>
          </p:cNvPr>
          <p:cNvSpPr>
            <a:spLocks noGrp="1"/>
          </p:cNvSpPr>
          <p:nvPr>
            <p:ph sz="half" idx="1"/>
          </p:nvPr>
        </p:nvSpPr>
        <p:spPr/>
        <p:txBody>
          <a:bodyPr>
            <a:normAutofit fontScale="92500"/>
          </a:bodyPr>
          <a:lstStyle/>
          <a:p>
            <a:r>
              <a:rPr lang="pl-PL" dirty="0"/>
              <a:t>Chrześcijanie uznają co najmniej dwóch świętych o imieniu Walenty. Historia jednego ze świętych zaczęła się, gdy cesarz Rzymu Klaudiusz II wydał zakaz udzielania ślubów młodym mężczyznom. Uważał on, że samotni mężczyźni są lepszymi żołnierzami. Św. Walenty stracił życie, gdyż przeciwstawił się jego woli i udzielał ślubów. Druga historia mówi o Walentym, który został stracony za pomoc prześladowanym. Z więzienia wysłał swojej miłości list z podpisem „From </a:t>
            </a:r>
            <a:r>
              <a:rPr lang="pl-PL" dirty="0" err="1"/>
              <a:t>Your</a:t>
            </a:r>
            <a:r>
              <a:rPr lang="pl-PL" dirty="0"/>
              <a:t> </a:t>
            </a:r>
            <a:r>
              <a:rPr lang="pl-PL" dirty="0" err="1"/>
              <a:t>Valentine</a:t>
            </a:r>
            <a:r>
              <a:rPr lang="pl-PL" dirty="0"/>
              <a:t>”.</a:t>
            </a:r>
          </a:p>
        </p:txBody>
      </p:sp>
      <p:pic>
        <p:nvPicPr>
          <p:cNvPr id="5" name="Symbol zastępczy zawartości 4">
            <a:extLst>
              <a:ext uri="{FF2B5EF4-FFF2-40B4-BE49-F238E27FC236}">
                <a16:creationId xmlns:a16="http://schemas.microsoft.com/office/drawing/2014/main" id="{37DA0661-0AF1-4142-B7BA-BE9E35B4D9D2}"/>
              </a:ext>
            </a:extLst>
          </p:cNvPr>
          <p:cNvPicPr>
            <a:picLocks noGrp="1" noChangeAspect="1"/>
          </p:cNvPicPr>
          <p:nvPr>
            <p:ph sz="half" idx="2"/>
          </p:nvPr>
        </p:nvPicPr>
        <p:blipFill>
          <a:blip r:embed="rId3"/>
          <a:stretch>
            <a:fillRect/>
          </a:stretch>
        </p:blipFill>
        <p:spPr>
          <a:xfrm>
            <a:off x="6172200" y="2422525"/>
            <a:ext cx="5334000" cy="35671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Obraz 3">
            <a:hlinkClick r:id="rId4" action="ppaction://hlinksldjump"/>
            <a:extLst>
              <a:ext uri="{FF2B5EF4-FFF2-40B4-BE49-F238E27FC236}">
                <a16:creationId xmlns:a16="http://schemas.microsoft.com/office/drawing/2014/main" id="{27004E48-D607-4427-8A8C-36F597FFBFEF}"/>
              </a:ext>
            </a:extLst>
          </p:cNvPr>
          <p:cNvPicPr>
            <a:picLocks noChangeAspect="1"/>
          </p:cNvPicPr>
          <p:nvPr/>
        </p:nvPicPr>
        <p:blipFill>
          <a:blip r:embed="rId5"/>
          <a:stretch>
            <a:fillRect/>
          </a:stretch>
        </p:blipFill>
        <p:spPr>
          <a:xfrm>
            <a:off x="33745" y="6033458"/>
            <a:ext cx="999309" cy="824542"/>
          </a:xfrm>
          <a:prstGeom prst="rect">
            <a:avLst/>
          </a:prstGeom>
        </p:spPr>
      </p:pic>
      <p:pic>
        <p:nvPicPr>
          <p:cNvPr id="6" name="Obraz 5">
            <a:hlinkClick r:id="rId6" action="ppaction://hlinksldjump"/>
            <a:extLst>
              <a:ext uri="{FF2B5EF4-FFF2-40B4-BE49-F238E27FC236}">
                <a16:creationId xmlns:a16="http://schemas.microsoft.com/office/drawing/2014/main" id="{01D62BC8-9BD4-4ADD-8900-A572A7E8DB14}"/>
              </a:ext>
            </a:extLst>
          </p:cNvPr>
          <p:cNvPicPr>
            <a:picLocks noChangeAspect="1"/>
          </p:cNvPicPr>
          <p:nvPr/>
        </p:nvPicPr>
        <p:blipFill>
          <a:blip r:embed="rId5"/>
          <a:stretch>
            <a:fillRect/>
          </a:stretch>
        </p:blipFill>
        <p:spPr>
          <a:xfrm>
            <a:off x="10747565" y="289126"/>
            <a:ext cx="1359526" cy="1121761"/>
          </a:xfrm>
          <a:prstGeom prst="rect">
            <a:avLst/>
          </a:prstGeom>
        </p:spPr>
      </p:pic>
    </p:spTree>
    <p:extLst>
      <p:ext uri="{BB962C8B-B14F-4D97-AF65-F5344CB8AC3E}">
        <p14:creationId xmlns:p14="http://schemas.microsoft.com/office/powerpoint/2010/main" val="33998087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p15:prstTrans prst="drape"/>
        <p:sndAc>
          <p:stSnd>
            <p:snd r:embed="rId2" name="click.wav"/>
          </p:stSnd>
        </p:sndAc>
      </p:transition>
    </mc:Choice>
    <mc:Fallback>
      <p:transition spd="slow" advClick="0">
        <p:fade/>
        <p:sndAc>
          <p:stSnd>
            <p:snd r:embed="rId2" name="click.wav"/>
          </p:stSnd>
        </p:sndAc>
      </p:transition>
    </mc:Fallback>
  </mc:AlternateContent>
</p:sld>
</file>

<file path=ppt/theme/theme1.xml><?xml version="1.0" encoding="utf-8"?>
<a:theme xmlns:a="http://schemas.openxmlformats.org/drawingml/2006/main" name="Para">
  <a:themeElements>
    <a:clrScheme name="Para">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Para">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docProps/app.xml><?xml version="1.0" encoding="utf-8"?>
<Properties xmlns="http://schemas.openxmlformats.org/officeDocument/2006/extended-properties" xmlns:vt="http://schemas.openxmlformats.org/officeDocument/2006/docPropsVTypes">
  <Template>Para</Template>
  <TotalTime>123</TotalTime>
  <Words>701</Words>
  <Application>Microsoft Office PowerPoint</Application>
  <PresentationFormat>Panoramiczny</PresentationFormat>
  <Paragraphs>38</Paragraphs>
  <Slides>16</Slides>
  <Notes>0</Notes>
  <HiddenSlides>0</HiddenSlides>
  <MMClips>0</MMClips>
  <ScaleCrop>false</ScaleCrop>
  <HeadingPairs>
    <vt:vector size="6" baseType="variant">
      <vt:variant>
        <vt:lpstr>Używane czcionki</vt:lpstr>
      </vt:variant>
      <vt:variant>
        <vt:i4>2</vt:i4>
      </vt:variant>
      <vt:variant>
        <vt:lpstr>Motyw</vt:lpstr>
      </vt:variant>
      <vt:variant>
        <vt:i4>1</vt:i4>
      </vt:variant>
      <vt:variant>
        <vt:lpstr>Tytuły slajdów</vt:lpstr>
      </vt:variant>
      <vt:variant>
        <vt:i4>16</vt:i4>
      </vt:variant>
    </vt:vector>
  </HeadingPairs>
  <TitlesOfParts>
    <vt:vector size="19" baseType="lpstr">
      <vt:lpstr>Arial</vt:lpstr>
      <vt:lpstr>Century Gothic</vt:lpstr>
      <vt:lpstr>Para</vt:lpstr>
      <vt:lpstr>Prezentacja programu PowerPoint</vt:lpstr>
      <vt:lpstr>Zasady:</vt:lpstr>
      <vt:lpstr>Co to są walentynki?</vt:lpstr>
      <vt:lpstr>Jak świętujemy?</vt:lpstr>
      <vt:lpstr>Historia Walentynek</vt:lpstr>
      <vt:lpstr>Walentynki w Polsce</vt:lpstr>
      <vt:lpstr>Krytyka walentynek</vt:lpstr>
      <vt:lpstr>Walentynki w innych krajach</vt:lpstr>
      <vt:lpstr>Czemu Św. Walenty jest patronem zakochanych?</vt:lpstr>
      <vt:lpstr>A co z osobami nie będącymi w związku? </vt:lpstr>
      <vt:lpstr>Czemu akurat czerwone róże daje się ukochanej?</vt:lpstr>
      <vt:lpstr>Czy ilość róż ma znaczenie?</vt:lpstr>
      <vt:lpstr>Kolor róż</vt:lpstr>
      <vt:lpstr>Kocham cię w 100 językach świata</vt:lpstr>
      <vt:lpstr>Piosenki o miłości</vt:lpstr>
      <vt:lpstr>Dziękujemy za uwagę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Walentynki</dc:title>
  <dc:creator>Weronika Borowczyk</dc:creator>
  <cp:lastModifiedBy>Weronika Borowczyk</cp:lastModifiedBy>
  <cp:revision>16</cp:revision>
  <dcterms:created xsi:type="dcterms:W3CDTF">2021-02-06T12:34:06Z</dcterms:created>
  <dcterms:modified xsi:type="dcterms:W3CDTF">2021-02-08T11:22:55Z</dcterms:modified>
</cp:coreProperties>
</file>