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63" r:id="rId5"/>
    <p:sldId id="264" r:id="rId6"/>
    <p:sldId id="265" r:id="rId7"/>
    <p:sldId id="260" r:id="rId8"/>
    <p:sldId id="272" r:id="rId9"/>
    <p:sldId id="273" r:id="rId10"/>
    <p:sldId id="274" r:id="rId11"/>
    <p:sldId id="262" r:id="rId12"/>
    <p:sldId id="266" r:id="rId13"/>
    <p:sldId id="269" r:id="rId14"/>
    <p:sldId id="275" r:id="rId15"/>
    <p:sldId id="270" r:id="rId16"/>
    <p:sldId id="271" r:id="rId17"/>
    <p:sldId id="276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C493-4BA5-48DE-8708-AEDFEFCE6174}" type="datetimeFigureOut">
              <a:rPr lang="pl-PL" smtClean="0"/>
              <a:t>2018-03-23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A07F4-CE43-4A18-B9A6-0AFC265277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18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A07F4-CE43-4A18-B9A6-0AFC2652779F}" type="slidenum">
              <a:rPr lang="pl-PL" smtClean="0"/>
              <a:t>14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EAE87CC-5A4F-49E7-BDDB-3A701F8CBF35}" type="datetimeFigureOut">
              <a:rPr lang="pl-PL" smtClean="0"/>
              <a:pPr/>
              <a:t>2018-03-23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C4F8FBC-7372-4470-B1D8-4DCC67F83E4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Wymiana </a:t>
            </a:r>
            <a:r>
              <a:rPr lang="pl-PL" dirty="0" err="1" smtClean="0"/>
              <a:t>międzyprzedszkolna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Kair-Polska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Alfabet Arabski</a:t>
            </a: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smtClean="0"/>
              <a:t>Alfabet Polski 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1295"/>
            <a:ext cx="4038600" cy="26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83869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8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Nasi przyjaciele z Kairu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038600" cy="267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038600" cy="267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4104455" cy="24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8343"/>
            <a:ext cx="3888432" cy="219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Konkurs </a:t>
            </a:r>
            <a:r>
              <a:rPr lang="pl-PL" dirty="0" err="1" smtClean="0"/>
              <a:t>międzyprzedszkolny</a:t>
            </a:r>
            <a:r>
              <a:rPr lang="pl-PL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„Rodzina </a:t>
            </a:r>
            <a:r>
              <a:rPr lang="pl-PL" dirty="0" err="1" smtClean="0"/>
              <a:t>Treflików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27280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324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Nasze zwycięskie prace: 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7" name="Picture 3" descr="C:\Users\Ewelina\Desktop\IMG_20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038600" cy="2692400"/>
          </a:xfrm>
          <a:prstGeom prst="rect">
            <a:avLst/>
          </a:prstGeom>
          <a:noFill/>
        </p:spPr>
      </p:pic>
      <p:pic>
        <p:nvPicPr>
          <p:cNvPr id="1028" name="Picture 4" descr="C:\Users\Ewelina\Desktop\IMG_20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4038600" cy="2692400"/>
          </a:xfrm>
          <a:prstGeom prst="rect">
            <a:avLst/>
          </a:prstGeom>
          <a:noFill/>
        </p:spPr>
      </p:pic>
      <p:pic>
        <p:nvPicPr>
          <p:cNvPr id="11" name="Picture 5" descr="C:\Users\Ewelina\Desktop\IMG_2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3686028" cy="245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9920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5" descr="C:\Users\Ewelina\Desktop\IMG_2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3471714" cy="2314476"/>
          </a:xfrm>
          <a:prstGeom prst="rect">
            <a:avLst/>
          </a:prstGeom>
          <a:noFill/>
        </p:spPr>
      </p:pic>
      <p:pic>
        <p:nvPicPr>
          <p:cNvPr id="2050" name="Picture 2" descr="C:\Users\Ewelina\Desktop\IMG_20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4038600" cy="2692400"/>
          </a:xfrm>
          <a:prstGeom prst="rect">
            <a:avLst/>
          </a:prstGeom>
          <a:noFill/>
        </p:spPr>
      </p:pic>
      <p:pic>
        <p:nvPicPr>
          <p:cNvPr id="2055" name="Picture 7" descr="C:\Users\Ewelina\Desktop\IMG_20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00438"/>
            <a:ext cx="4038600" cy="2692400"/>
          </a:xfrm>
          <a:prstGeom prst="rect">
            <a:avLst/>
          </a:prstGeom>
          <a:noFill/>
        </p:spPr>
      </p:pic>
      <p:pic>
        <p:nvPicPr>
          <p:cNvPr id="2058" name="Picture 10" descr="C:\Users\Ewelina\Desktop\IMG_2075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788226" y="-10572848"/>
            <a:ext cx="2935929" cy="1957286"/>
          </a:xfrm>
          <a:prstGeom prst="rect">
            <a:avLst/>
          </a:prstGeom>
          <a:noFill/>
        </p:spPr>
      </p:pic>
      <p:pic>
        <p:nvPicPr>
          <p:cNvPr id="2059" name="Picture 11" descr="C:\Users\Ewelina\Desktop\IMG_2070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357166"/>
            <a:ext cx="4200162" cy="28001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Zwycięskie prace dzieci z Kairu: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12776"/>
            <a:ext cx="4038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ymbol zastępczy zawartości 7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4008" y="2996952"/>
            <a:ext cx="40386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2219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569491"/>
            <a:ext cx="4070920" cy="30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548680"/>
            <a:ext cx="37444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3873464"/>
            <a:ext cx="3926904" cy="253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3873463"/>
            <a:ext cx="3929247" cy="253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7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Gratulacje </a:t>
            </a:r>
            <a:r>
              <a:rPr lang="pl-PL" smtClean="0"/>
              <a:t>dla zwycięzców!!</a:t>
            </a:r>
            <a:endParaRPr lang="pl-PL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Nasze przedszkole;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6626" name="AutoShape 2" descr="Znalezione obrazy dla zapytania przedszkole w zabor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6628" name="Picture 4" descr="Znalezione obrazy dla zapytania przedszkole w zaborz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643182"/>
            <a:ext cx="2286016" cy="2286016"/>
          </a:xfrm>
          <a:prstGeom prst="rect">
            <a:avLst/>
          </a:prstGeom>
          <a:noFill/>
        </p:spPr>
      </p:pic>
      <p:sp>
        <p:nvSpPr>
          <p:cNvPr id="26630" name="AutoShape 6" descr="Znalezione obrazy dla zapytania przedszkole w zaborz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632" name="AutoShape 8" descr="https://gminaoswiecim.pl/mfiles/1960/3/4820/i/st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6633" name="Picture 9" descr="C:\Users\Ewelina\Desktop\image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 rot="566834">
            <a:off x="4099580" y="1841147"/>
            <a:ext cx="4428525" cy="33141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Przedszkole Kair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8674" name="Picture 2" descr="C:\Users\Ewelina\Desktop\DSC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14554"/>
            <a:ext cx="6500858" cy="42047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34" y="980728"/>
            <a:ext cx="654691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240360" cy="590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680520" cy="35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Plac zabaw przedszkolaków w Kairze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69" y="1556792"/>
            <a:ext cx="76200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Stolica i największe miasto Egiptu.</a:t>
            </a:r>
          </a:p>
          <a:p>
            <a:r>
              <a:rPr lang="pl-PL" dirty="0" smtClean="0"/>
              <a:t>Miasto położone nad Nilem- czyli najdłuższą rzeką na ziemi.</a:t>
            </a:r>
          </a:p>
          <a:p>
            <a:r>
              <a:rPr lang="pl-PL" dirty="0" smtClean="0"/>
              <a:t>Język porozumiewania się to egipski. </a:t>
            </a:r>
          </a:p>
          <a:p>
            <a:pPr algn="ctr"/>
            <a:r>
              <a:rPr lang="pl-PL" sz="9600" b="1" dirty="0" smtClean="0"/>
              <a:t>Kair</a:t>
            </a:r>
            <a:r>
              <a:rPr lang="pl-PL" sz="9600" dirty="0" smtClean="0"/>
              <a:t/>
            </a:r>
            <a:br>
              <a:rPr lang="pl-PL" sz="9600" dirty="0" smtClean="0"/>
            </a:br>
            <a:r>
              <a:rPr lang="ar-AE" sz="9600" i="1" dirty="0" smtClean="0"/>
              <a:t>القاهرة</a:t>
            </a:r>
            <a:endParaRPr lang="pl-PL" sz="96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Kair: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Flaga Egiptu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Flagi: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smtClean="0"/>
              <a:t>Flaga Polski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3603"/>
            <a:ext cx="4038600" cy="26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54" y="2852936"/>
            <a:ext cx="3899818" cy="26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7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Egipt:</a:t>
            </a:r>
          </a:p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Jeden z najstarszych krajów świata.</a:t>
            </a:r>
          </a:p>
          <a:p>
            <a:r>
              <a:rPr lang="pl-PL" dirty="0" smtClean="0"/>
              <a:t>Starożytnym pismem egipskim są hieroglify.</a:t>
            </a:r>
          </a:p>
          <a:p>
            <a:r>
              <a:rPr lang="pl-PL" dirty="0" smtClean="0"/>
              <a:t>W Egipcie są piękne zabytkowe piramidy.</a:t>
            </a:r>
          </a:p>
          <a:p>
            <a:r>
              <a:rPr lang="pl-PL" dirty="0" smtClean="0"/>
              <a:t>Alfabet arabski składa się z 28 liter a polski z 32 liter.</a:t>
            </a:r>
          </a:p>
          <a:p>
            <a:r>
              <a:rPr lang="pl-PL" dirty="0" smtClean="0"/>
              <a:t>Większą część kraju zajmują pustynie. </a:t>
            </a: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038600" cy="24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Znalezione obrazy dla zapytania egipskie pusty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5104"/>
            <a:ext cx="4017289" cy="21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4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</TotalTime>
  <Words>108</Words>
  <Application>Microsoft Office PowerPoint</Application>
  <PresentationFormat>Pokaz na ekranie (4:3)</PresentationFormat>
  <Paragraphs>26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Papier</vt:lpstr>
      <vt:lpstr>Wymiana międzyprzedszkolna  Kair-Polska</vt:lpstr>
      <vt:lpstr>Nasze przedszkole; </vt:lpstr>
      <vt:lpstr>Przedszkole Kair  </vt:lpstr>
      <vt:lpstr>Prezentacja programu PowerPoint</vt:lpstr>
      <vt:lpstr>Prezentacja programu PowerPoint</vt:lpstr>
      <vt:lpstr>Plac zabaw przedszkolaków w Kairze</vt:lpstr>
      <vt:lpstr>Kair: </vt:lpstr>
      <vt:lpstr>Flagi:</vt:lpstr>
      <vt:lpstr>Prezentacja programu PowerPoint</vt:lpstr>
      <vt:lpstr>Prezentacja programu PowerPoint</vt:lpstr>
      <vt:lpstr>Nasi przyjaciele z Kairu</vt:lpstr>
      <vt:lpstr>Konkurs międzyprzedszkolny  „Rodzina Treflików”</vt:lpstr>
      <vt:lpstr>Nasze zwycięskie prace: </vt:lpstr>
      <vt:lpstr>Prezentacja programu PowerPoint</vt:lpstr>
      <vt:lpstr>Zwycięskie prace dzieci z Kairu:</vt:lpstr>
      <vt:lpstr>Prezentacja programu PowerPoint</vt:lpstr>
      <vt:lpstr>Gratulacje dla zwycięzców!!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Wymiana międzyprzedszkolna  Kair-Polska</dc:title>
  <dc:creator>Ewelina</dc:creator>
  <cp:lastModifiedBy>Przedszkole-Zaborze</cp:lastModifiedBy>
  <cp:revision>16</cp:revision>
  <dcterms:created xsi:type="dcterms:W3CDTF">2018-03-20T21:11:49Z</dcterms:created>
  <dcterms:modified xsi:type="dcterms:W3CDTF">2018-03-23T08:35:36Z</dcterms:modified>
</cp:coreProperties>
</file>